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6" r:id="rId3"/>
    <p:sldId id="276" r:id="rId4"/>
    <p:sldId id="277" r:id="rId5"/>
    <p:sldId id="278" r:id="rId6"/>
    <p:sldId id="280" r:id="rId7"/>
    <p:sldId id="281" r:id="rId8"/>
    <p:sldId id="282" r:id="rId9"/>
    <p:sldId id="283" r:id="rId10"/>
    <p:sldId id="348" r:id="rId11"/>
    <p:sldId id="334" r:id="rId12"/>
    <p:sldId id="266" r:id="rId13"/>
    <p:sldId id="359" r:id="rId14"/>
    <p:sldId id="272" r:id="rId15"/>
    <p:sldId id="274" r:id="rId16"/>
    <p:sldId id="268" r:id="rId17"/>
    <p:sldId id="269" r:id="rId18"/>
    <p:sldId id="267" r:id="rId19"/>
    <p:sldId id="289" r:id="rId20"/>
    <p:sldId id="332" r:id="rId21"/>
    <p:sldId id="290" r:id="rId22"/>
    <p:sldId id="284" r:id="rId23"/>
    <p:sldId id="294" r:id="rId24"/>
    <p:sldId id="295" r:id="rId25"/>
    <p:sldId id="330" r:id="rId26"/>
    <p:sldId id="335" r:id="rId27"/>
    <p:sldId id="296" r:id="rId28"/>
    <p:sldId id="261" r:id="rId29"/>
    <p:sldId id="297" r:id="rId30"/>
    <p:sldId id="310" r:id="rId31"/>
    <p:sldId id="301" r:id="rId32"/>
    <p:sldId id="349" r:id="rId33"/>
    <p:sldId id="309" r:id="rId34"/>
    <p:sldId id="308" r:id="rId35"/>
    <p:sldId id="306" r:id="rId36"/>
    <p:sldId id="350" r:id="rId37"/>
    <p:sldId id="305" r:id="rId38"/>
    <p:sldId id="314" r:id="rId39"/>
    <p:sldId id="313" r:id="rId40"/>
    <p:sldId id="316" r:id="rId41"/>
    <p:sldId id="312" r:id="rId42"/>
    <p:sldId id="319" r:id="rId43"/>
    <p:sldId id="317" r:id="rId44"/>
    <p:sldId id="320" r:id="rId45"/>
    <p:sldId id="358" r:id="rId46"/>
    <p:sldId id="324" r:id="rId47"/>
    <p:sldId id="326" r:id="rId48"/>
    <p:sldId id="351" r:id="rId49"/>
    <p:sldId id="336" r:id="rId50"/>
    <p:sldId id="341" r:id="rId51"/>
    <p:sldId id="328" r:id="rId52"/>
    <p:sldId id="352" r:id="rId53"/>
    <p:sldId id="337" r:id="rId54"/>
    <p:sldId id="339" r:id="rId55"/>
    <p:sldId id="353" r:id="rId56"/>
    <p:sldId id="354" r:id="rId57"/>
    <p:sldId id="338" r:id="rId58"/>
    <p:sldId id="340" r:id="rId59"/>
    <p:sldId id="342" r:id="rId60"/>
    <p:sldId id="356" r:id="rId61"/>
    <p:sldId id="355" r:id="rId62"/>
    <p:sldId id="343" r:id="rId63"/>
    <p:sldId id="357" r:id="rId64"/>
    <p:sldId id="345" r:id="rId65"/>
    <p:sldId id="346" r:id="rId6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023C1-58B7-497A-AA70-7C2443D84B8E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2A303-B41A-43CF-A125-318732258A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5720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023C1-58B7-497A-AA70-7C2443D84B8E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2A303-B41A-43CF-A125-318732258A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0005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023C1-58B7-497A-AA70-7C2443D84B8E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2A303-B41A-43CF-A125-318732258A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2451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023C1-58B7-497A-AA70-7C2443D84B8E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2A303-B41A-43CF-A125-318732258A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7061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023C1-58B7-497A-AA70-7C2443D84B8E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2A303-B41A-43CF-A125-318732258A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0689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023C1-58B7-497A-AA70-7C2443D84B8E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2A303-B41A-43CF-A125-318732258A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1733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023C1-58B7-497A-AA70-7C2443D84B8E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2A303-B41A-43CF-A125-318732258A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5237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023C1-58B7-497A-AA70-7C2443D84B8E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2A303-B41A-43CF-A125-318732258A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9850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023C1-58B7-497A-AA70-7C2443D84B8E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2A303-B41A-43CF-A125-318732258A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6055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023C1-58B7-497A-AA70-7C2443D84B8E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2A303-B41A-43CF-A125-318732258A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1991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023C1-58B7-497A-AA70-7C2443D84B8E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2A303-B41A-43CF-A125-318732258A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8190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023C1-58B7-497A-AA70-7C2443D84B8E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2A303-B41A-43CF-A125-318732258A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473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8" t="-2947" r="27361" b="3540"/>
          <a:stretch/>
        </p:blipFill>
        <p:spPr>
          <a:xfrm>
            <a:off x="709301" y="752559"/>
            <a:ext cx="2367185" cy="4323643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3598877" y="176169"/>
            <a:ext cx="4362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rgbClr val="FF0000"/>
                </a:solidFill>
              </a:rPr>
              <a:t>Batterij</a:t>
            </a:r>
          </a:p>
        </p:txBody>
      </p:sp>
    </p:spTree>
    <p:extLst>
      <p:ext uri="{BB962C8B-B14F-4D97-AF65-F5344CB8AC3E}">
        <p14:creationId xmlns:p14="http://schemas.microsoft.com/office/powerpoint/2010/main" val="2066023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62" b="15043"/>
          <a:stretch/>
        </p:blipFill>
        <p:spPr>
          <a:xfrm>
            <a:off x="785994" y="866514"/>
            <a:ext cx="3171012" cy="4150548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31" r="-3554" b="14049"/>
          <a:stretch/>
        </p:blipFill>
        <p:spPr>
          <a:xfrm>
            <a:off x="5369065" y="752559"/>
            <a:ext cx="2864048" cy="4264503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3774934" y="1246173"/>
            <a:ext cx="19449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+ pool</a:t>
            </a:r>
          </a:p>
          <a:p>
            <a:endParaRPr lang="nl-NL" dirty="0"/>
          </a:p>
          <a:p>
            <a:r>
              <a:rPr lang="nl-NL" dirty="0"/>
              <a:t>grafietelektrode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Zn(s)</a:t>
            </a:r>
          </a:p>
          <a:p>
            <a:endParaRPr lang="nl-NL" dirty="0"/>
          </a:p>
          <a:p>
            <a:r>
              <a:rPr lang="nl-NL" dirty="0"/>
              <a:t>MnO</a:t>
            </a:r>
            <a:r>
              <a:rPr lang="nl-NL" baseline="-25000" dirty="0"/>
              <a:t>2 </a:t>
            </a:r>
            <a:r>
              <a:rPr lang="nl-NL" dirty="0"/>
              <a:t>(s)    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/>
          </a:p>
          <a:p>
            <a:r>
              <a:rPr lang="nl-NL" dirty="0">
                <a:solidFill>
                  <a:srgbClr val="FF0000"/>
                </a:solidFill>
              </a:rPr>
              <a:t>NH</a:t>
            </a:r>
            <a:r>
              <a:rPr lang="nl-NL" baseline="-25000" dirty="0">
                <a:solidFill>
                  <a:srgbClr val="FF0000"/>
                </a:solidFill>
              </a:rPr>
              <a:t>4</a:t>
            </a:r>
            <a:r>
              <a:rPr lang="nl-NL" baseline="40000" dirty="0">
                <a:solidFill>
                  <a:srgbClr val="FF0000"/>
                </a:solidFill>
              </a:rPr>
              <a:t>+</a:t>
            </a:r>
            <a:r>
              <a:rPr lang="nl-NL" dirty="0">
                <a:solidFill>
                  <a:srgbClr val="FF0000"/>
                </a:solidFill>
              </a:rPr>
              <a:t>Cl</a:t>
            </a:r>
            <a:r>
              <a:rPr lang="nl-NL" baseline="40000" dirty="0">
                <a:solidFill>
                  <a:srgbClr val="FF0000"/>
                </a:solidFill>
              </a:rPr>
              <a:t>-</a:t>
            </a:r>
            <a:r>
              <a:rPr lang="nl-NL" dirty="0">
                <a:solidFill>
                  <a:srgbClr val="FF0000"/>
                </a:solidFill>
              </a:rPr>
              <a:t> opl. (pasta)</a:t>
            </a:r>
          </a:p>
          <a:p>
            <a:endParaRPr lang="nl-NL" dirty="0"/>
          </a:p>
          <a:p>
            <a:r>
              <a:rPr lang="nl-NL" dirty="0"/>
              <a:t>- pool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947956" y="5410899"/>
            <a:ext cx="8016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Oxidator:   mangaan(IV)oxide in zuur milieu</a:t>
            </a:r>
          </a:p>
          <a:p>
            <a:endParaRPr lang="nl-NL" sz="2400" dirty="0"/>
          </a:p>
          <a:p>
            <a:r>
              <a:rPr lang="nl-NL" sz="2400" dirty="0"/>
              <a:t>Reductor:  zink                                    </a:t>
            </a:r>
            <a:r>
              <a:rPr lang="nl-NL" sz="2400" dirty="0">
                <a:solidFill>
                  <a:srgbClr val="FF0000"/>
                </a:solidFill>
              </a:rPr>
              <a:t>Elektrolyt:  NH</a:t>
            </a:r>
            <a:r>
              <a:rPr lang="nl-NL" sz="2400" baseline="-25000" dirty="0">
                <a:solidFill>
                  <a:srgbClr val="FF0000"/>
                </a:solidFill>
              </a:rPr>
              <a:t>4</a:t>
            </a:r>
            <a:r>
              <a:rPr lang="nl-NL" sz="2400" baseline="40000" dirty="0">
                <a:solidFill>
                  <a:srgbClr val="FF0000"/>
                </a:solidFill>
              </a:rPr>
              <a:t>+</a:t>
            </a:r>
            <a:r>
              <a:rPr lang="nl-NL" sz="2400" dirty="0">
                <a:solidFill>
                  <a:srgbClr val="FF0000"/>
                </a:solidFill>
              </a:rPr>
              <a:t>Cl</a:t>
            </a:r>
            <a:r>
              <a:rPr lang="nl-NL" sz="2400" baseline="40000" dirty="0">
                <a:solidFill>
                  <a:srgbClr val="FF0000"/>
                </a:solidFill>
              </a:rPr>
              <a:t>-</a:t>
            </a:r>
            <a:r>
              <a:rPr lang="nl-NL" sz="2400" dirty="0">
                <a:solidFill>
                  <a:srgbClr val="FF0000"/>
                </a:solidFill>
              </a:rPr>
              <a:t> oplossing</a:t>
            </a:r>
          </a:p>
        </p:txBody>
      </p:sp>
    </p:spTree>
    <p:extLst>
      <p:ext uri="{BB962C8B-B14F-4D97-AF65-F5344CB8AC3E}">
        <p14:creationId xmlns:p14="http://schemas.microsoft.com/office/powerpoint/2010/main" val="2999614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8A3299B9-74A8-4ECC-BE17-9B412C283311}"/>
              </a:ext>
            </a:extLst>
          </p:cNvPr>
          <p:cNvSpPr txBox="1"/>
          <p:nvPr/>
        </p:nvSpPr>
        <p:spPr>
          <a:xfrm>
            <a:off x="3598877" y="176169"/>
            <a:ext cx="4362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rgbClr val="FF0000"/>
                </a:solidFill>
              </a:rPr>
              <a:t>Accu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D179F68-4490-426E-AD8B-31EB73E5E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1047750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99096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oog 5"/>
          <p:cNvSpPr/>
          <p:nvPr/>
        </p:nvSpPr>
        <p:spPr>
          <a:xfrm>
            <a:off x="2531533" y="2583743"/>
            <a:ext cx="3657600" cy="237067"/>
          </a:xfrm>
          <a:prstGeom prst="arc">
            <a:avLst>
              <a:gd name="adj1" fmla="val 10813751"/>
              <a:gd name="adj2" fmla="val 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8" name="Picture 4" descr="Technolog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986" y="1875895"/>
            <a:ext cx="3956694" cy="432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oog 7"/>
          <p:cNvSpPr/>
          <p:nvPr/>
        </p:nvSpPr>
        <p:spPr>
          <a:xfrm flipV="1">
            <a:off x="2531533" y="2572443"/>
            <a:ext cx="3657600" cy="224362"/>
          </a:xfrm>
          <a:prstGeom prst="arc">
            <a:avLst>
              <a:gd name="adj1" fmla="val 10813751"/>
              <a:gd name="adj2" fmla="val 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Picture 4" descr="Technologi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2" t="5811" r="1272" b="91667"/>
          <a:stretch/>
        </p:blipFill>
        <p:spPr bwMode="auto">
          <a:xfrm>
            <a:off x="2332800" y="2124000"/>
            <a:ext cx="3956694" cy="10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94210" y="2820810"/>
            <a:ext cx="21385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zwavelzuuroplossing</a:t>
            </a:r>
          </a:p>
          <a:p>
            <a:r>
              <a:rPr lang="nl-NL" sz="2400" dirty="0">
                <a:solidFill>
                  <a:srgbClr val="FF0000"/>
                </a:solidFill>
              </a:rPr>
              <a:t>        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3449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oog 5"/>
          <p:cNvSpPr/>
          <p:nvPr/>
        </p:nvSpPr>
        <p:spPr>
          <a:xfrm>
            <a:off x="2531533" y="2583743"/>
            <a:ext cx="3657600" cy="237067"/>
          </a:xfrm>
          <a:prstGeom prst="arc">
            <a:avLst>
              <a:gd name="adj1" fmla="val 10813751"/>
              <a:gd name="adj2" fmla="val 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8" name="Picture 4" descr="Technolog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986" y="1875895"/>
            <a:ext cx="3956694" cy="432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oog 7"/>
          <p:cNvSpPr/>
          <p:nvPr/>
        </p:nvSpPr>
        <p:spPr>
          <a:xfrm flipV="1">
            <a:off x="2531533" y="2572443"/>
            <a:ext cx="3657600" cy="224362"/>
          </a:xfrm>
          <a:prstGeom prst="arc">
            <a:avLst>
              <a:gd name="adj1" fmla="val 10813751"/>
              <a:gd name="adj2" fmla="val 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Picture 4" descr="Technologi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2" t="5811" r="1272" b="91667"/>
          <a:stretch/>
        </p:blipFill>
        <p:spPr bwMode="auto">
          <a:xfrm>
            <a:off x="2332800" y="2124000"/>
            <a:ext cx="3956694" cy="10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0B717F57-2B41-0943-F1B8-6B1DA723D6FA}"/>
              </a:ext>
            </a:extLst>
          </p:cNvPr>
          <p:cNvSpPr txBox="1"/>
          <p:nvPr/>
        </p:nvSpPr>
        <p:spPr>
          <a:xfrm>
            <a:off x="194209" y="2820810"/>
            <a:ext cx="48759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zwavelzuuroplossing</a:t>
            </a:r>
          </a:p>
          <a:p>
            <a:r>
              <a:rPr lang="nl-NL" sz="2400" dirty="0">
                <a:solidFill>
                  <a:srgbClr val="FF0000"/>
                </a:solidFill>
              </a:rPr>
              <a:t>(elektrolyt)                                </a:t>
            </a:r>
            <a:r>
              <a:rPr lang="nl-NL" dirty="0">
                <a:solidFill>
                  <a:srgbClr val="FF0000"/>
                </a:solidFill>
              </a:rPr>
              <a:t>H</a:t>
            </a:r>
            <a:r>
              <a:rPr lang="nl-NL" baseline="40000" dirty="0">
                <a:solidFill>
                  <a:srgbClr val="FF0000"/>
                </a:solidFill>
              </a:rPr>
              <a:t>+</a:t>
            </a:r>
            <a:r>
              <a:rPr lang="nl-NL" dirty="0">
                <a:solidFill>
                  <a:srgbClr val="FF0000"/>
                </a:solidFill>
              </a:rPr>
              <a:t> en  SO</a:t>
            </a:r>
            <a:r>
              <a:rPr lang="nl-NL" baseline="-25000" dirty="0">
                <a:solidFill>
                  <a:srgbClr val="FF0000"/>
                </a:solidFill>
              </a:rPr>
              <a:t>4</a:t>
            </a:r>
            <a:r>
              <a:rPr lang="nl-NL" baseline="40000" dirty="0">
                <a:solidFill>
                  <a:srgbClr val="FF0000"/>
                </a:solidFill>
              </a:rPr>
              <a:t>2-</a:t>
            </a:r>
            <a:endParaRPr lang="nl-NL" dirty="0">
              <a:solidFill>
                <a:srgbClr val="FF0000"/>
              </a:solidFill>
            </a:endParaRPr>
          </a:p>
          <a:p>
            <a:endParaRPr lang="nl-NL" sz="800" dirty="0"/>
          </a:p>
        </p:txBody>
      </p:sp>
    </p:spTree>
    <p:extLst>
      <p:ext uri="{BB962C8B-B14F-4D97-AF65-F5344CB8AC3E}">
        <p14:creationId xmlns:p14="http://schemas.microsoft.com/office/powerpoint/2010/main" val="3049981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oog 5"/>
          <p:cNvSpPr/>
          <p:nvPr/>
        </p:nvSpPr>
        <p:spPr>
          <a:xfrm>
            <a:off x="2531533" y="2583743"/>
            <a:ext cx="3657600" cy="237067"/>
          </a:xfrm>
          <a:prstGeom prst="arc">
            <a:avLst>
              <a:gd name="adj1" fmla="val 10813751"/>
              <a:gd name="adj2" fmla="val 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8" name="Picture 4" descr="Technolog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986" y="1875895"/>
            <a:ext cx="3956694" cy="432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3127411" y="-1878191"/>
            <a:ext cx="397933" cy="3132667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Boog 7"/>
          <p:cNvSpPr/>
          <p:nvPr/>
        </p:nvSpPr>
        <p:spPr>
          <a:xfrm flipV="1">
            <a:off x="2531533" y="2572443"/>
            <a:ext cx="3657600" cy="224362"/>
          </a:xfrm>
          <a:prstGeom prst="arc">
            <a:avLst>
              <a:gd name="adj1" fmla="val 10813751"/>
              <a:gd name="adj2" fmla="val 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" name="Picture 4" descr="Technologi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2" t="5811" r="1272" b="91667"/>
          <a:stretch/>
        </p:blipFill>
        <p:spPr bwMode="auto">
          <a:xfrm>
            <a:off x="2332800" y="2124000"/>
            <a:ext cx="3956694" cy="10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2531533" y="655455"/>
            <a:ext cx="595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bg1">
                    <a:lumMod val="50000"/>
                  </a:schemeClr>
                </a:solidFill>
              </a:rPr>
              <a:t>Pb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1935655" y="5072358"/>
            <a:ext cx="595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bg1">
                    <a:lumMod val="50000"/>
                  </a:schemeClr>
                </a:solidFill>
              </a:rPr>
              <a:t>Pb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3D4B846-CAA0-26AE-019E-023F63BBEB94}"/>
              </a:ext>
            </a:extLst>
          </p:cNvPr>
          <p:cNvSpPr txBox="1"/>
          <p:nvPr/>
        </p:nvSpPr>
        <p:spPr>
          <a:xfrm>
            <a:off x="194210" y="2820810"/>
            <a:ext cx="49439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zwavelzuuroplossing</a:t>
            </a:r>
          </a:p>
          <a:p>
            <a:r>
              <a:rPr lang="nl-NL" sz="2400" dirty="0"/>
              <a:t>                                                  </a:t>
            </a:r>
            <a:r>
              <a:rPr lang="nl-NL" sz="200" dirty="0"/>
              <a:t>           </a:t>
            </a:r>
            <a:r>
              <a:rPr lang="nl-NL" sz="2400" dirty="0"/>
              <a:t> </a:t>
            </a:r>
            <a:r>
              <a:rPr lang="nl-NL" dirty="0"/>
              <a:t>H</a:t>
            </a:r>
            <a:r>
              <a:rPr lang="nl-NL" baseline="40000" dirty="0"/>
              <a:t>+</a:t>
            </a:r>
            <a:r>
              <a:rPr lang="nl-NL" dirty="0"/>
              <a:t> en  SO</a:t>
            </a:r>
            <a:r>
              <a:rPr lang="nl-NL" baseline="-25000" dirty="0"/>
              <a:t>4</a:t>
            </a:r>
            <a:r>
              <a:rPr lang="nl-NL" baseline="40000" dirty="0"/>
              <a:t>2-</a:t>
            </a:r>
          </a:p>
        </p:txBody>
      </p:sp>
    </p:spTree>
    <p:extLst>
      <p:ext uri="{BB962C8B-B14F-4D97-AF65-F5344CB8AC3E}">
        <p14:creationId xmlns:p14="http://schemas.microsoft.com/office/powerpoint/2010/main" val="1222176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7 L -0.00035 0.6460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3229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oog 5"/>
          <p:cNvSpPr/>
          <p:nvPr/>
        </p:nvSpPr>
        <p:spPr>
          <a:xfrm>
            <a:off x="2531533" y="2583743"/>
            <a:ext cx="3657600" cy="237067"/>
          </a:xfrm>
          <a:prstGeom prst="arc">
            <a:avLst>
              <a:gd name="adj1" fmla="val 10813751"/>
              <a:gd name="adj2" fmla="val 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8" name="Picture 4" descr="Technolog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986" y="1875895"/>
            <a:ext cx="3956694" cy="432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ep 12"/>
          <p:cNvGrpSpPr/>
          <p:nvPr/>
        </p:nvGrpSpPr>
        <p:grpSpPr>
          <a:xfrm>
            <a:off x="3127411" y="2552695"/>
            <a:ext cx="397933" cy="3132667"/>
            <a:chOff x="1042870" y="440264"/>
            <a:chExt cx="397933" cy="3132667"/>
          </a:xfrm>
        </p:grpSpPr>
        <p:sp>
          <p:nvSpPr>
            <p:cNvPr id="11" name="Rechthoek 10"/>
            <p:cNvSpPr/>
            <p:nvPr/>
          </p:nvSpPr>
          <p:spPr>
            <a:xfrm>
              <a:off x="1042870" y="440264"/>
              <a:ext cx="397933" cy="313266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/>
            <p:cNvSpPr/>
            <p:nvPr/>
          </p:nvSpPr>
          <p:spPr>
            <a:xfrm>
              <a:off x="1106333" y="443569"/>
              <a:ext cx="270000" cy="305851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" name="Rechthoek 2"/>
          <p:cNvSpPr/>
          <p:nvPr/>
        </p:nvSpPr>
        <p:spPr>
          <a:xfrm>
            <a:off x="3127412" y="2552695"/>
            <a:ext cx="397933" cy="3132667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" name="Groep 1"/>
          <p:cNvGrpSpPr/>
          <p:nvPr/>
        </p:nvGrpSpPr>
        <p:grpSpPr>
          <a:xfrm>
            <a:off x="5219700" y="-1858443"/>
            <a:ext cx="393699" cy="3132667"/>
            <a:chOff x="5219700" y="2552692"/>
            <a:chExt cx="393699" cy="3132667"/>
          </a:xfrm>
        </p:grpSpPr>
        <p:sp>
          <p:nvSpPr>
            <p:cNvPr id="15" name="Rechthoek 14"/>
            <p:cNvSpPr/>
            <p:nvPr/>
          </p:nvSpPr>
          <p:spPr>
            <a:xfrm>
              <a:off x="5219700" y="2552692"/>
              <a:ext cx="393699" cy="313266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" name="Rechthoek 3"/>
            <p:cNvSpPr/>
            <p:nvPr/>
          </p:nvSpPr>
          <p:spPr>
            <a:xfrm>
              <a:off x="5297424" y="2563200"/>
              <a:ext cx="234469" cy="304800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8" name="Boog 7"/>
          <p:cNvSpPr/>
          <p:nvPr/>
        </p:nvSpPr>
        <p:spPr>
          <a:xfrm flipV="1">
            <a:off x="2531533" y="2572443"/>
            <a:ext cx="3657600" cy="224362"/>
          </a:xfrm>
          <a:prstGeom prst="arc">
            <a:avLst>
              <a:gd name="adj1" fmla="val 10813751"/>
              <a:gd name="adj2" fmla="val 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" name="Picture 4" descr="Technologi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2" t="5811" r="1272" b="91667"/>
          <a:stretch/>
        </p:blipFill>
        <p:spPr bwMode="auto">
          <a:xfrm>
            <a:off x="2332800" y="2124000"/>
            <a:ext cx="3956694" cy="10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5703611" y="738408"/>
            <a:ext cx="971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accent2">
                    <a:lumMod val="75000"/>
                  </a:schemeClr>
                </a:solidFill>
              </a:rPr>
              <a:t>PbO</a:t>
            </a:r>
            <a:r>
              <a:rPr lang="nl-NL" sz="2400" baseline="-25000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nl-NL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6338680" y="5072358"/>
            <a:ext cx="971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accent2">
                    <a:lumMod val="75000"/>
                  </a:schemeClr>
                </a:solidFill>
              </a:rPr>
              <a:t>PbO</a:t>
            </a:r>
            <a:r>
              <a:rPr lang="nl-NL" sz="2400" baseline="-25000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nl-NL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1935655" y="5072358"/>
            <a:ext cx="595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bg1">
                    <a:lumMod val="50000"/>
                  </a:schemeClr>
                </a:solidFill>
              </a:rPr>
              <a:t>Pb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C9FBF35-4738-DFEA-449B-3FCA79421D7F}"/>
              </a:ext>
            </a:extLst>
          </p:cNvPr>
          <p:cNvSpPr txBox="1"/>
          <p:nvPr/>
        </p:nvSpPr>
        <p:spPr>
          <a:xfrm>
            <a:off x="194210" y="2820810"/>
            <a:ext cx="49439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zwavelzuuroplossing</a:t>
            </a:r>
          </a:p>
          <a:p>
            <a:r>
              <a:rPr lang="nl-NL" sz="2400" dirty="0"/>
              <a:t>                                                  </a:t>
            </a:r>
            <a:r>
              <a:rPr lang="nl-NL" sz="200" dirty="0"/>
              <a:t>           </a:t>
            </a:r>
            <a:r>
              <a:rPr lang="nl-NL" sz="2400" dirty="0"/>
              <a:t> </a:t>
            </a:r>
            <a:r>
              <a:rPr lang="nl-NL" dirty="0"/>
              <a:t>H</a:t>
            </a:r>
            <a:r>
              <a:rPr lang="nl-NL" baseline="40000" dirty="0"/>
              <a:t>+</a:t>
            </a:r>
            <a:r>
              <a:rPr lang="nl-NL" dirty="0"/>
              <a:t> en  SO</a:t>
            </a:r>
            <a:r>
              <a:rPr lang="nl-NL" baseline="-25000" dirty="0"/>
              <a:t>4</a:t>
            </a:r>
            <a:r>
              <a:rPr lang="nl-NL" baseline="40000" dirty="0"/>
              <a:t>2-</a:t>
            </a:r>
          </a:p>
        </p:txBody>
      </p:sp>
    </p:spTree>
    <p:extLst>
      <p:ext uri="{BB962C8B-B14F-4D97-AF65-F5344CB8AC3E}">
        <p14:creationId xmlns:p14="http://schemas.microsoft.com/office/powerpoint/2010/main" val="1500658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59259E-6 L 0.00035 0.64328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3215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oog 5"/>
          <p:cNvSpPr/>
          <p:nvPr/>
        </p:nvSpPr>
        <p:spPr>
          <a:xfrm>
            <a:off x="2531533" y="2583743"/>
            <a:ext cx="3657600" cy="237067"/>
          </a:xfrm>
          <a:prstGeom prst="arc">
            <a:avLst>
              <a:gd name="adj1" fmla="val 10813751"/>
              <a:gd name="adj2" fmla="val 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8" name="Picture 4" descr="Technolog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986" y="1875895"/>
            <a:ext cx="3956694" cy="432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ep 12"/>
          <p:cNvGrpSpPr/>
          <p:nvPr/>
        </p:nvGrpSpPr>
        <p:grpSpPr>
          <a:xfrm>
            <a:off x="3127411" y="2552695"/>
            <a:ext cx="397933" cy="3132667"/>
            <a:chOff x="1042870" y="440264"/>
            <a:chExt cx="397933" cy="3132667"/>
          </a:xfrm>
        </p:grpSpPr>
        <p:sp>
          <p:nvSpPr>
            <p:cNvPr id="11" name="Rechthoek 10"/>
            <p:cNvSpPr/>
            <p:nvPr/>
          </p:nvSpPr>
          <p:spPr>
            <a:xfrm>
              <a:off x="1042870" y="440264"/>
              <a:ext cx="397933" cy="313266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/>
            <p:cNvSpPr/>
            <p:nvPr/>
          </p:nvSpPr>
          <p:spPr>
            <a:xfrm>
              <a:off x="1106333" y="443569"/>
              <a:ext cx="270000" cy="305851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" name="Rechthoek 2"/>
          <p:cNvSpPr/>
          <p:nvPr/>
        </p:nvSpPr>
        <p:spPr>
          <a:xfrm>
            <a:off x="3127412" y="2552695"/>
            <a:ext cx="397933" cy="3132667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/>
          <p:cNvSpPr/>
          <p:nvPr/>
        </p:nvSpPr>
        <p:spPr>
          <a:xfrm>
            <a:off x="5219700" y="2552693"/>
            <a:ext cx="393699" cy="313266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/>
          <p:cNvSpPr/>
          <p:nvPr/>
        </p:nvSpPr>
        <p:spPr>
          <a:xfrm>
            <a:off x="5219700" y="2552692"/>
            <a:ext cx="393699" cy="313266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5297424" y="2563200"/>
            <a:ext cx="234469" cy="304800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Boog 7"/>
          <p:cNvSpPr/>
          <p:nvPr/>
        </p:nvSpPr>
        <p:spPr>
          <a:xfrm flipV="1">
            <a:off x="2531533" y="2572443"/>
            <a:ext cx="3657600" cy="224362"/>
          </a:xfrm>
          <a:prstGeom prst="arc">
            <a:avLst>
              <a:gd name="adj1" fmla="val 10813751"/>
              <a:gd name="adj2" fmla="val 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Vrije vorm 6"/>
          <p:cNvSpPr/>
          <p:nvPr/>
        </p:nvSpPr>
        <p:spPr>
          <a:xfrm>
            <a:off x="4563611" y="1123471"/>
            <a:ext cx="1124125" cy="1435171"/>
          </a:xfrm>
          <a:custGeom>
            <a:avLst/>
            <a:gdLst>
              <a:gd name="connsiteX0" fmla="*/ 780176 w 1048624"/>
              <a:gd name="connsiteY0" fmla="*/ 1435171 h 1435171"/>
              <a:gd name="connsiteX1" fmla="*/ 822121 w 1048624"/>
              <a:gd name="connsiteY1" fmla="*/ 1418393 h 1435171"/>
              <a:gd name="connsiteX2" fmla="*/ 838899 w 1048624"/>
              <a:gd name="connsiteY2" fmla="*/ 1393226 h 1435171"/>
              <a:gd name="connsiteX3" fmla="*/ 864066 w 1048624"/>
              <a:gd name="connsiteY3" fmla="*/ 1368059 h 1435171"/>
              <a:gd name="connsiteX4" fmla="*/ 864066 w 1048624"/>
              <a:gd name="connsiteY4" fmla="*/ 1267391 h 1435171"/>
              <a:gd name="connsiteX5" fmla="*/ 855677 w 1048624"/>
              <a:gd name="connsiteY5" fmla="*/ 1242224 h 1435171"/>
              <a:gd name="connsiteX6" fmla="*/ 830510 w 1048624"/>
              <a:gd name="connsiteY6" fmla="*/ 1217057 h 1435171"/>
              <a:gd name="connsiteX7" fmla="*/ 796954 w 1048624"/>
              <a:gd name="connsiteY7" fmla="*/ 1166723 h 1435171"/>
              <a:gd name="connsiteX8" fmla="*/ 805343 w 1048624"/>
              <a:gd name="connsiteY8" fmla="*/ 1250613 h 1435171"/>
              <a:gd name="connsiteX9" fmla="*/ 872455 w 1048624"/>
              <a:gd name="connsiteY9" fmla="*/ 1242224 h 1435171"/>
              <a:gd name="connsiteX10" fmla="*/ 947956 w 1048624"/>
              <a:gd name="connsiteY10" fmla="*/ 1175112 h 1435171"/>
              <a:gd name="connsiteX11" fmla="*/ 981512 w 1048624"/>
              <a:gd name="connsiteY11" fmla="*/ 1166723 h 1435171"/>
              <a:gd name="connsiteX12" fmla="*/ 964734 w 1048624"/>
              <a:gd name="connsiteY12" fmla="*/ 1032500 h 1435171"/>
              <a:gd name="connsiteX13" fmla="*/ 931178 w 1048624"/>
              <a:gd name="connsiteY13" fmla="*/ 965388 h 1435171"/>
              <a:gd name="connsiteX14" fmla="*/ 906011 w 1048624"/>
              <a:gd name="connsiteY14" fmla="*/ 940221 h 1435171"/>
              <a:gd name="connsiteX15" fmla="*/ 880844 w 1048624"/>
              <a:gd name="connsiteY15" fmla="*/ 931832 h 1435171"/>
              <a:gd name="connsiteX16" fmla="*/ 855677 w 1048624"/>
              <a:gd name="connsiteY16" fmla="*/ 948610 h 1435171"/>
              <a:gd name="connsiteX17" fmla="*/ 855677 w 1048624"/>
              <a:gd name="connsiteY17" fmla="*/ 1049278 h 1435171"/>
              <a:gd name="connsiteX18" fmla="*/ 922789 w 1048624"/>
              <a:gd name="connsiteY18" fmla="*/ 1074445 h 1435171"/>
              <a:gd name="connsiteX19" fmla="*/ 981512 w 1048624"/>
              <a:gd name="connsiteY19" fmla="*/ 1066056 h 1435171"/>
              <a:gd name="connsiteX20" fmla="*/ 989901 w 1048624"/>
              <a:gd name="connsiteY20" fmla="*/ 1032500 h 1435171"/>
              <a:gd name="connsiteX21" fmla="*/ 998290 w 1048624"/>
              <a:gd name="connsiteY21" fmla="*/ 1007333 h 1435171"/>
              <a:gd name="connsiteX22" fmla="*/ 1015068 w 1048624"/>
              <a:gd name="connsiteY22" fmla="*/ 973777 h 1435171"/>
              <a:gd name="connsiteX23" fmla="*/ 1031846 w 1048624"/>
              <a:gd name="connsiteY23" fmla="*/ 906665 h 1435171"/>
              <a:gd name="connsiteX24" fmla="*/ 1040235 w 1048624"/>
              <a:gd name="connsiteY24" fmla="*/ 881498 h 1435171"/>
              <a:gd name="connsiteX25" fmla="*/ 1048624 w 1048624"/>
              <a:gd name="connsiteY25" fmla="*/ 847942 h 1435171"/>
              <a:gd name="connsiteX26" fmla="*/ 1040235 w 1048624"/>
              <a:gd name="connsiteY26" fmla="*/ 747274 h 1435171"/>
              <a:gd name="connsiteX27" fmla="*/ 998290 w 1048624"/>
              <a:gd name="connsiteY27" fmla="*/ 705329 h 1435171"/>
              <a:gd name="connsiteX28" fmla="*/ 939567 w 1048624"/>
              <a:gd name="connsiteY28" fmla="*/ 671773 h 1435171"/>
              <a:gd name="connsiteX29" fmla="*/ 864066 w 1048624"/>
              <a:gd name="connsiteY29" fmla="*/ 613050 h 1435171"/>
              <a:gd name="connsiteX30" fmla="*/ 805343 w 1048624"/>
              <a:gd name="connsiteY30" fmla="*/ 621439 h 1435171"/>
              <a:gd name="connsiteX31" fmla="*/ 788565 w 1048624"/>
              <a:gd name="connsiteY31" fmla="*/ 646606 h 1435171"/>
              <a:gd name="connsiteX32" fmla="*/ 780176 w 1048624"/>
              <a:gd name="connsiteY32" fmla="*/ 680162 h 1435171"/>
              <a:gd name="connsiteX33" fmla="*/ 771787 w 1048624"/>
              <a:gd name="connsiteY33" fmla="*/ 705329 h 1435171"/>
              <a:gd name="connsiteX34" fmla="*/ 780176 w 1048624"/>
              <a:gd name="connsiteY34" fmla="*/ 755663 h 1435171"/>
              <a:gd name="connsiteX35" fmla="*/ 864066 w 1048624"/>
              <a:gd name="connsiteY35" fmla="*/ 747274 h 1435171"/>
              <a:gd name="connsiteX36" fmla="*/ 914400 w 1048624"/>
              <a:gd name="connsiteY36" fmla="*/ 713718 h 1435171"/>
              <a:gd name="connsiteX37" fmla="*/ 939567 w 1048624"/>
              <a:gd name="connsiteY37" fmla="*/ 654995 h 1435171"/>
              <a:gd name="connsiteX38" fmla="*/ 947956 w 1048624"/>
              <a:gd name="connsiteY38" fmla="*/ 629828 h 1435171"/>
              <a:gd name="connsiteX39" fmla="*/ 973123 w 1048624"/>
              <a:gd name="connsiteY39" fmla="*/ 571105 h 1435171"/>
              <a:gd name="connsiteX40" fmla="*/ 964734 w 1048624"/>
              <a:gd name="connsiteY40" fmla="*/ 503993 h 1435171"/>
              <a:gd name="connsiteX41" fmla="*/ 897622 w 1048624"/>
              <a:gd name="connsiteY41" fmla="*/ 445270 h 1435171"/>
              <a:gd name="connsiteX42" fmla="*/ 880844 w 1048624"/>
              <a:gd name="connsiteY42" fmla="*/ 420103 h 1435171"/>
              <a:gd name="connsiteX43" fmla="*/ 755009 w 1048624"/>
              <a:gd name="connsiteY43" fmla="*/ 352991 h 1435171"/>
              <a:gd name="connsiteX44" fmla="*/ 704675 w 1048624"/>
              <a:gd name="connsiteY44" fmla="*/ 319435 h 1435171"/>
              <a:gd name="connsiteX45" fmla="*/ 645952 w 1048624"/>
              <a:gd name="connsiteY45" fmla="*/ 352991 h 1435171"/>
              <a:gd name="connsiteX46" fmla="*/ 629174 w 1048624"/>
              <a:gd name="connsiteY46" fmla="*/ 378158 h 1435171"/>
              <a:gd name="connsiteX47" fmla="*/ 620785 w 1048624"/>
              <a:gd name="connsiteY47" fmla="*/ 411714 h 1435171"/>
              <a:gd name="connsiteX48" fmla="*/ 604007 w 1048624"/>
              <a:gd name="connsiteY48" fmla="*/ 445270 h 1435171"/>
              <a:gd name="connsiteX49" fmla="*/ 595618 w 1048624"/>
              <a:gd name="connsiteY49" fmla="*/ 470437 h 1435171"/>
              <a:gd name="connsiteX50" fmla="*/ 604007 w 1048624"/>
              <a:gd name="connsiteY50" fmla="*/ 495604 h 1435171"/>
              <a:gd name="connsiteX51" fmla="*/ 696286 w 1048624"/>
              <a:gd name="connsiteY51" fmla="*/ 462048 h 1435171"/>
              <a:gd name="connsiteX52" fmla="*/ 721453 w 1048624"/>
              <a:gd name="connsiteY52" fmla="*/ 420103 h 1435171"/>
              <a:gd name="connsiteX53" fmla="*/ 755009 w 1048624"/>
              <a:gd name="connsiteY53" fmla="*/ 361380 h 1435171"/>
              <a:gd name="connsiteX54" fmla="*/ 763398 w 1048624"/>
              <a:gd name="connsiteY54" fmla="*/ 336213 h 1435171"/>
              <a:gd name="connsiteX55" fmla="*/ 746620 w 1048624"/>
              <a:gd name="connsiteY55" fmla="*/ 193601 h 1435171"/>
              <a:gd name="connsiteX56" fmla="*/ 729842 w 1048624"/>
              <a:gd name="connsiteY56" fmla="*/ 160045 h 1435171"/>
              <a:gd name="connsiteX57" fmla="*/ 713064 w 1048624"/>
              <a:gd name="connsiteY57" fmla="*/ 134878 h 1435171"/>
              <a:gd name="connsiteX58" fmla="*/ 679508 w 1048624"/>
              <a:gd name="connsiteY58" fmla="*/ 118100 h 1435171"/>
              <a:gd name="connsiteX59" fmla="*/ 654341 w 1048624"/>
              <a:gd name="connsiteY59" fmla="*/ 84544 h 1435171"/>
              <a:gd name="connsiteX60" fmla="*/ 629174 w 1048624"/>
              <a:gd name="connsiteY60" fmla="*/ 76155 h 1435171"/>
              <a:gd name="connsiteX61" fmla="*/ 570451 w 1048624"/>
              <a:gd name="connsiteY61" fmla="*/ 42599 h 1435171"/>
              <a:gd name="connsiteX62" fmla="*/ 503339 w 1048624"/>
              <a:gd name="connsiteY62" fmla="*/ 76155 h 1435171"/>
              <a:gd name="connsiteX63" fmla="*/ 436227 w 1048624"/>
              <a:gd name="connsiteY63" fmla="*/ 126489 h 1435171"/>
              <a:gd name="connsiteX64" fmla="*/ 402671 w 1048624"/>
              <a:gd name="connsiteY64" fmla="*/ 176823 h 1435171"/>
              <a:gd name="connsiteX65" fmla="*/ 411060 w 1048624"/>
              <a:gd name="connsiteY65" fmla="*/ 126489 h 1435171"/>
              <a:gd name="connsiteX66" fmla="*/ 419449 w 1048624"/>
              <a:gd name="connsiteY66" fmla="*/ 92933 h 1435171"/>
              <a:gd name="connsiteX67" fmla="*/ 411060 w 1048624"/>
              <a:gd name="connsiteY67" fmla="*/ 50988 h 1435171"/>
              <a:gd name="connsiteX68" fmla="*/ 360727 w 1048624"/>
              <a:gd name="connsiteY68" fmla="*/ 34210 h 1435171"/>
              <a:gd name="connsiteX69" fmla="*/ 276837 w 1048624"/>
              <a:gd name="connsiteY69" fmla="*/ 17432 h 1435171"/>
              <a:gd name="connsiteX70" fmla="*/ 134224 w 1048624"/>
              <a:gd name="connsiteY70" fmla="*/ 34210 h 1435171"/>
              <a:gd name="connsiteX71" fmla="*/ 109057 w 1048624"/>
              <a:gd name="connsiteY71" fmla="*/ 50988 h 1435171"/>
              <a:gd name="connsiteX72" fmla="*/ 92279 w 1048624"/>
              <a:gd name="connsiteY72" fmla="*/ 76155 h 1435171"/>
              <a:gd name="connsiteX73" fmla="*/ 92279 w 1048624"/>
              <a:gd name="connsiteY73" fmla="*/ 160045 h 1435171"/>
              <a:gd name="connsiteX74" fmla="*/ 134224 w 1048624"/>
              <a:gd name="connsiteY74" fmla="*/ 143267 h 1435171"/>
              <a:gd name="connsiteX75" fmla="*/ 151002 w 1048624"/>
              <a:gd name="connsiteY75" fmla="*/ 76155 h 1435171"/>
              <a:gd name="connsiteX76" fmla="*/ 167780 w 1048624"/>
              <a:gd name="connsiteY76" fmla="*/ 50988 h 1435171"/>
              <a:gd name="connsiteX77" fmla="*/ 159391 w 1048624"/>
              <a:gd name="connsiteY77" fmla="*/ 17432 h 1435171"/>
              <a:gd name="connsiteX78" fmla="*/ 125835 w 1048624"/>
              <a:gd name="connsiteY78" fmla="*/ 9043 h 1435171"/>
              <a:gd name="connsiteX79" fmla="*/ 0 w 1048624"/>
              <a:gd name="connsiteY79" fmla="*/ 654 h 143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048624" h="1435171">
                <a:moveTo>
                  <a:pt x="780176" y="1435171"/>
                </a:moveTo>
                <a:cubicBezTo>
                  <a:pt x="794158" y="1429578"/>
                  <a:pt x="809867" y="1427146"/>
                  <a:pt x="822121" y="1418393"/>
                </a:cubicBezTo>
                <a:cubicBezTo>
                  <a:pt x="830325" y="1412533"/>
                  <a:pt x="832444" y="1400971"/>
                  <a:pt x="838899" y="1393226"/>
                </a:cubicBezTo>
                <a:cubicBezTo>
                  <a:pt x="846494" y="1384112"/>
                  <a:pt x="855677" y="1376448"/>
                  <a:pt x="864066" y="1368059"/>
                </a:cubicBezTo>
                <a:cubicBezTo>
                  <a:pt x="879372" y="1322140"/>
                  <a:pt x="876553" y="1342315"/>
                  <a:pt x="864066" y="1267391"/>
                </a:cubicBezTo>
                <a:cubicBezTo>
                  <a:pt x="862612" y="1258669"/>
                  <a:pt x="860582" y="1249582"/>
                  <a:pt x="855677" y="1242224"/>
                </a:cubicBezTo>
                <a:cubicBezTo>
                  <a:pt x="849096" y="1232353"/>
                  <a:pt x="837794" y="1226422"/>
                  <a:pt x="830510" y="1217057"/>
                </a:cubicBezTo>
                <a:cubicBezTo>
                  <a:pt x="818130" y="1201140"/>
                  <a:pt x="796954" y="1166723"/>
                  <a:pt x="796954" y="1166723"/>
                </a:cubicBezTo>
                <a:cubicBezTo>
                  <a:pt x="799750" y="1194686"/>
                  <a:pt x="785471" y="1230741"/>
                  <a:pt x="805343" y="1250613"/>
                </a:cubicBezTo>
                <a:cubicBezTo>
                  <a:pt x="821285" y="1266555"/>
                  <a:pt x="851224" y="1249807"/>
                  <a:pt x="872455" y="1242224"/>
                </a:cubicBezTo>
                <a:cubicBezTo>
                  <a:pt x="973876" y="1206002"/>
                  <a:pt x="883334" y="1221271"/>
                  <a:pt x="947956" y="1175112"/>
                </a:cubicBezTo>
                <a:cubicBezTo>
                  <a:pt x="957338" y="1168411"/>
                  <a:pt x="970327" y="1169519"/>
                  <a:pt x="981512" y="1166723"/>
                </a:cubicBezTo>
                <a:cubicBezTo>
                  <a:pt x="980224" y="1151268"/>
                  <a:pt x="978530" y="1065611"/>
                  <a:pt x="964734" y="1032500"/>
                </a:cubicBezTo>
                <a:cubicBezTo>
                  <a:pt x="955114" y="1009413"/>
                  <a:pt x="948864" y="983074"/>
                  <a:pt x="931178" y="965388"/>
                </a:cubicBezTo>
                <a:cubicBezTo>
                  <a:pt x="922789" y="956999"/>
                  <a:pt x="915882" y="946802"/>
                  <a:pt x="906011" y="940221"/>
                </a:cubicBezTo>
                <a:cubicBezTo>
                  <a:pt x="898653" y="935316"/>
                  <a:pt x="889233" y="934628"/>
                  <a:pt x="880844" y="931832"/>
                </a:cubicBezTo>
                <a:cubicBezTo>
                  <a:pt x="872455" y="937425"/>
                  <a:pt x="861975" y="940737"/>
                  <a:pt x="855677" y="948610"/>
                </a:cubicBezTo>
                <a:cubicBezTo>
                  <a:pt x="837217" y="971685"/>
                  <a:pt x="852220" y="1039770"/>
                  <a:pt x="855677" y="1049278"/>
                </a:cubicBezTo>
                <a:cubicBezTo>
                  <a:pt x="862454" y="1067914"/>
                  <a:pt x="913743" y="1072636"/>
                  <a:pt x="922789" y="1074445"/>
                </a:cubicBezTo>
                <a:cubicBezTo>
                  <a:pt x="942363" y="1071649"/>
                  <a:pt x="964744" y="1076536"/>
                  <a:pt x="981512" y="1066056"/>
                </a:cubicBezTo>
                <a:cubicBezTo>
                  <a:pt x="991289" y="1059945"/>
                  <a:pt x="986734" y="1043586"/>
                  <a:pt x="989901" y="1032500"/>
                </a:cubicBezTo>
                <a:cubicBezTo>
                  <a:pt x="992330" y="1023997"/>
                  <a:pt x="994807" y="1015461"/>
                  <a:pt x="998290" y="1007333"/>
                </a:cubicBezTo>
                <a:cubicBezTo>
                  <a:pt x="1003216" y="995839"/>
                  <a:pt x="1010142" y="985271"/>
                  <a:pt x="1015068" y="973777"/>
                </a:cubicBezTo>
                <a:cubicBezTo>
                  <a:pt x="1026574" y="946930"/>
                  <a:pt x="1023968" y="938178"/>
                  <a:pt x="1031846" y="906665"/>
                </a:cubicBezTo>
                <a:cubicBezTo>
                  <a:pt x="1033991" y="898086"/>
                  <a:pt x="1037806" y="890001"/>
                  <a:pt x="1040235" y="881498"/>
                </a:cubicBezTo>
                <a:cubicBezTo>
                  <a:pt x="1043402" y="870412"/>
                  <a:pt x="1045828" y="859127"/>
                  <a:pt x="1048624" y="847942"/>
                </a:cubicBezTo>
                <a:cubicBezTo>
                  <a:pt x="1045828" y="814386"/>
                  <a:pt x="1051442" y="779027"/>
                  <a:pt x="1040235" y="747274"/>
                </a:cubicBezTo>
                <a:cubicBezTo>
                  <a:pt x="1033654" y="728628"/>
                  <a:pt x="1013171" y="718350"/>
                  <a:pt x="998290" y="705329"/>
                </a:cubicBezTo>
                <a:cubicBezTo>
                  <a:pt x="979054" y="688497"/>
                  <a:pt x="961879" y="684522"/>
                  <a:pt x="939567" y="671773"/>
                </a:cubicBezTo>
                <a:cubicBezTo>
                  <a:pt x="911988" y="656013"/>
                  <a:pt x="888007" y="633001"/>
                  <a:pt x="864066" y="613050"/>
                </a:cubicBezTo>
                <a:cubicBezTo>
                  <a:pt x="844492" y="615846"/>
                  <a:pt x="823412" y="613408"/>
                  <a:pt x="805343" y="621439"/>
                </a:cubicBezTo>
                <a:cubicBezTo>
                  <a:pt x="796130" y="625534"/>
                  <a:pt x="792537" y="637339"/>
                  <a:pt x="788565" y="646606"/>
                </a:cubicBezTo>
                <a:cubicBezTo>
                  <a:pt x="784023" y="657203"/>
                  <a:pt x="783343" y="669076"/>
                  <a:pt x="780176" y="680162"/>
                </a:cubicBezTo>
                <a:cubicBezTo>
                  <a:pt x="777747" y="688665"/>
                  <a:pt x="774583" y="696940"/>
                  <a:pt x="771787" y="705329"/>
                </a:cubicBezTo>
                <a:cubicBezTo>
                  <a:pt x="774583" y="722107"/>
                  <a:pt x="764691" y="748624"/>
                  <a:pt x="780176" y="755663"/>
                </a:cubicBezTo>
                <a:cubicBezTo>
                  <a:pt x="805760" y="767292"/>
                  <a:pt x="837242" y="755656"/>
                  <a:pt x="864066" y="747274"/>
                </a:cubicBezTo>
                <a:cubicBezTo>
                  <a:pt x="883313" y="741259"/>
                  <a:pt x="914400" y="713718"/>
                  <a:pt x="914400" y="713718"/>
                </a:cubicBezTo>
                <a:cubicBezTo>
                  <a:pt x="934074" y="654697"/>
                  <a:pt x="908468" y="727559"/>
                  <a:pt x="939567" y="654995"/>
                </a:cubicBezTo>
                <a:cubicBezTo>
                  <a:pt x="943050" y="646867"/>
                  <a:pt x="944473" y="637956"/>
                  <a:pt x="947956" y="629828"/>
                </a:cubicBezTo>
                <a:cubicBezTo>
                  <a:pt x="979055" y="557264"/>
                  <a:pt x="953449" y="630126"/>
                  <a:pt x="973123" y="571105"/>
                </a:cubicBezTo>
                <a:cubicBezTo>
                  <a:pt x="970327" y="548734"/>
                  <a:pt x="971863" y="525381"/>
                  <a:pt x="964734" y="503993"/>
                </a:cubicBezTo>
                <a:cubicBezTo>
                  <a:pt x="954055" y="471955"/>
                  <a:pt x="923252" y="460648"/>
                  <a:pt x="897622" y="445270"/>
                </a:cubicBezTo>
                <a:cubicBezTo>
                  <a:pt x="892029" y="436881"/>
                  <a:pt x="888499" y="426664"/>
                  <a:pt x="880844" y="420103"/>
                </a:cubicBezTo>
                <a:cubicBezTo>
                  <a:pt x="859970" y="402211"/>
                  <a:pt x="761678" y="357437"/>
                  <a:pt x="755009" y="352991"/>
                </a:cubicBezTo>
                <a:lnTo>
                  <a:pt x="704675" y="319435"/>
                </a:lnTo>
                <a:cubicBezTo>
                  <a:pt x="691516" y="326015"/>
                  <a:pt x="657809" y="341134"/>
                  <a:pt x="645952" y="352991"/>
                </a:cubicBezTo>
                <a:cubicBezTo>
                  <a:pt x="638823" y="360120"/>
                  <a:pt x="634767" y="369769"/>
                  <a:pt x="629174" y="378158"/>
                </a:cubicBezTo>
                <a:cubicBezTo>
                  <a:pt x="626378" y="389343"/>
                  <a:pt x="624833" y="400919"/>
                  <a:pt x="620785" y="411714"/>
                </a:cubicBezTo>
                <a:cubicBezTo>
                  <a:pt x="616394" y="423423"/>
                  <a:pt x="608933" y="433776"/>
                  <a:pt x="604007" y="445270"/>
                </a:cubicBezTo>
                <a:cubicBezTo>
                  <a:pt x="600524" y="453398"/>
                  <a:pt x="598414" y="462048"/>
                  <a:pt x="595618" y="470437"/>
                </a:cubicBezTo>
                <a:cubicBezTo>
                  <a:pt x="598414" y="478826"/>
                  <a:pt x="595218" y="494627"/>
                  <a:pt x="604007" y="495604"/>
                </a:cubicBezTo>
                <a:cubicBezTo>
                  <a:pt x="645200" y="500181"/>
                  <a:pt x="667542" y="481211"/>
                  <a:pt x="696286" y="462048"/>
                </a:cubicBezTo>
                <a:cubicBezTo>
                  <a:pt x="704675" y="448066"/>
                  <a:pt x="712811" y="433930"/>
                  <a:pt x="721453" y="420103"/>
                </a:cubicBezTo>
                <a:cubicBezTo>
                  <a:pt x="740601" y="389467"/>
                  <a:pt x="739387" y="397832"/>
                  <a:pt x="755009" y="361380"/>
                </a:cubicBezTo>
                <a:cubicBezTo>
                  <a:pt x="758492" y="353252"/>
                  <a:pt x="760602" y="344602"/>
                  <a:pt x="763398" y="336213"/>
                </a:cubicBezTo>
                <a:cubicBezTo>
                  <a:pt x="759655" y="283804"/>
                  <a:pt x="766232" y="239362"/>
                  <a:pt x="746620" y="193601"/>
                </a:cubicBezTo>
                <a:cubicBezTo>
                  <a:pt x="741694" y="182107"/>
                  <a:pt x="736047" y="170903"/>
                  <a:pt x="729842" y="160045"/>
                </a:cubicBezTo>
                <a:cubicBezTo>
                  <a:pt x="724840" y="151291"/>
                  <a:pt x="720809" y="141333"/>
                  <a:pt x="713064" y="134878"/>
                </a:cubicBezTo>
                <a:cubicBezTo>
                  <a:pt x="703457" y="126872"/>
                  <a:pt x="690693" y="123693"/>
                  <a:pt x="679508" y="118100"/>
                </a:cubicBezTo>
                <a:cubicBezTo>
                  <a:pt x="671119" y="106915"/>
                  <a:pt x="665082" y="93495"/>
                  <a:pt x="654341" y="84544"/>
                </a:cubicBezTo>
                <a:cubicBezTo>
                  <a:pt x="647548" y="78883"/>
                  <a:pt x="637302" y="79638"/>
                  <a:pt x="629174" y="76155"/>
                </a:cubicBezTo>
                <a:cubicBezTo>
                  <a:pt x="599372" y="63383"/>
                  <a:pt x="595726" y="59449"/>
                  <a:pt x="570451" y="42599"/>
                </a:cubicBezTo>
                <a:cubicBezTo>
                  <a:pt x="493337" y="58022"/>
                  <a:pt x="558171" y="36989"/>
                  <a:pt x="503339" y="76155"/>
                </a:cubicBezTo>
                <a:cubicBezTo>
                  <a:pt x="452195" y="112686"/>
                  <a:pt x="482976" y="68052"/>
                  <a:pt x="436227" y="126489"/>
                </a:cubicBezTo>
                <a:cubicBezTo>
                  <a:pt x="423630" y="142235"/>
                  <a:pt x="402671" y="176823"/>
                  <a:pt x="402671" y="176823"/>
                </a:cubicBezTo>
                <a:cubicBezTo>
                  <a:pt x="405467" y="160045"/>
                  <a:pt x="407724" y="143168"/>
                  <a:pt x="411060" y="126489"/>
                </a:cubicBezTo>
                <a:cubicBezTo>
                  <a:pt x="413321" y="115183"/>
                  <a:pt x="419449" y="104463"/>
                  <a:pt x="419449" y="92933"/>
                </a:cubicBezTo>
                <a:cubicBezTo>
                  <a:pt x="419449" y="78674"/>
                  <a:pt x="421142" y="61070"/>
                  <a:pt x="411060" y="50988"/>
                </a:cubicBezTo>
                <a:cubicBezTo>
                  <a:pt x="398555" y="38483"/>
                  <a:pt x="377884" y="38499"/>
                  <a:pt x="360727" y="34210"/>
                </a:cubicBezTo>
                <a:cubicBezTo>
                  <a:pt x="310669" y="21696"/>
                  <a:pt x="338544" y="27716"/>
                  <a:pt x="276837" y="17432"/>
                </a:cubicBezTo>
                <a:cubicBezTo>
                  <a:pt x="258280" y="18758"/>
                  <a:pt x="172358" y="15143"/>
                  <a:pt x="134224" y="34210"/>
                </a:cubicBezTo>
                <a:cubicBezTo>
                  <a:pt x="125206" y="38719"/>
                  <a:pt x="117446" y="45395"/>
                  <a:pt x="109057" y="50988"/>
                </a:cubicBezTo>
                <a:cubicBezTo>
                  <a:pt x="103464" y="59377"/>
                  <a:pt x="96788" y="67137"/>
                  <a:pt x="92279" y="76155"/>
                </a:cubicBezTo>
                <a:cubicBezTo>
                  <a:pt x="76010" y="108692"/>
                  <a:pt x="86277" y="118033"/>
                  <a:pt x="92279" y="160045"/>
                </a:cubicBezTo>
                <a:cubicBezTo>
                  <a:pt x="106261" y="154452"/>
                  <a:pt x="125588" y="155604"/>
                  <a:pt x="134224" y="143267"/>
                </a:cubicBezTo>
                <a:cubicBezTo>
                  <a:pt x="147448" y="124376"/>
                  <a:pt x="138211" y="95341"/>
                  <a:pt x="151002" y="76155"/>
                </a:cubicBezTo>
                <a:lnTo>
                  <a:pt x="167780" y="50988"/>
                </a:lnTo>
                <a:cubicBezTo>
                  <a:pt x="164984" y="39803"/>
                  <a:pt x="167544" y="25585"/>
                  <a:pt x="159391" y="17432"/>
                </a:cubicBezTo>
                <a:cubicBezTo>
                  <a:pt x="151238" y="9279"/>
                  <a:pt x="137141" y="11304"/>
                  <a:pt x="125835" y="9043"/>
                </a:cubicBezTo>
                <a:cubicBezTo>
                  <a:pt x="63203" y="-3483"/>
                  <a:pt x="73976" y="654"/>
                  <a:pt x="0" y="65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rije vorm 8"/>
          <p:cNvSpPr/>
          <p:nvPr/>
        </p:nvSpPr>
        <p:spPr>
          <a:xfrm>
            <a:off x="3279845" y="1124125"/>
            <a:ext cx="1065652" cy="1426128"/>
          </a:xfrm>
          <a:custGeom>
            <a:avLst/>
            <a:gdLst>
              <a:gd name="connsiteX0" fmla="*/ 42195 w 1065652"/>
              <a:gd name="connsiteY0" fmla="*/ 1426128 h 1426128"/>
              <a:gd name="connsiteX1" fmla="*/ 42195 w 1065652"/>
              <a:gd name="connsiteY1" fmla="*/ 1317071 h 1426128"/>
              <a:gd name="connsiteX2" fmla="*/ 84140 w 1065652"/>
              <a:gd name="connsiteY2" fmla="*/ 1325460 h 1426128"/>
              <a:gd name="connsiteX3" fmla="*/ 92529 w 1065652"/>
              <a:gd name="connsiteY3" fmla="*/ 1350627 h 1426128"/>
              <a:gd name="connsiteX4" fmla="*/ 84140 w 1065652"/>
              <a:gd name="connsiteY4" fmla="*/ 1375794 h 1426128"/>
              <a:gd name="connsiteX5" fmla="*/ 58973 w 1065652"/>
              <a:gd name="connsiteY5" fmla="*/ 1367405 h 1426128"/>
              <a:gd name="connsiteX6" fmla="*/ 25417 w 1065652"/>
              <a:gd name="connsiteY6" fmla="*/ 1350627 h 1426128"/>
              <a:gd name="connsiteX7" fmla="*/ 8639 w 1065652"/>
              <a:gd name="connsiteY7" fmla="*/ 1317071 h 1426128"/>
              <a:gd name="connsiteX8" fmla="*/ 17028 w 1065652"/>
              <a:gd name="connsiteY8" fmla="*/ 947956 h 1426128"/>
              <a:gd name="connsiteX9" fmla="*/ 84140 w 1065652"/>
              <a:gd name="connsiteY9" fmla="*/ 906011 h 1426128"/>
              <a:gd name="connsiteX10" fmla="*/ 126085 w 1065652"/>
              <a:gd name="connsiteY10" fmla="*/ 880844 h 1426128"/>
              <a:gd name="connsiteX11" fmla="*/ 142863 w 1065652"/>
              <a:gd name="connsiteY11" fmla="*/ 906011 h 1426128"/>
              <a:gd name="connsiteX12" fmla="*/ 109307 w 1065652"/>
              <a:gd name="connsiteY12" fmla="*/ 947956 h 1426128"/>
              <a:gd name="connsiteX13" fmla="*/ 50584 w 1065652"/>
              <a:gd name="connsiteY13" fmla="*/ 981512 h 1426128"/>
              <a:gd name="connsiteX14" fmla="*/ 33806 w 1065652"/>
              <a:gd name="connsiteY14" fmla="*/ 947956 h 1426128"/>
              <a:gd name="connsiteX15" fmla="*/ 8639 w 1065652"/>
              <a:gd name="connsiteY15" fmla="*/ 880844 h 1426128"/>
              <a:gd name="connsiteX16" fmla="*/ 250 w 1065652"/>
              <a:gd name="connsiteY16" fmla="*/ 847288 h 1426128"/>
              <a:gd name="connsiteX17" fmla="*/ 17028 w 1065652"/>
              <a:gd name="connsiteY17" fmla="*/ 796954 h 1426128"/>
              <a:gd name="connsiteX18" fmla="*/ 42195 w 1065652"/>
              <a:gd name="connsiteY18" fmla="*/ 788565 h 1426128"/>
              <a:gd name="connsiteX19" fmla="*/ 92529 w 1065652"/>
              <a:gd name="connsiteY19" fmla="*/ 780176 h 1426128"/>
              <a:gd name="connsiteX20" fmla="*/ 117696 w 1065652"/>
              <a:gd name="connsiteY20" fmla="*/ 796954 h 1426128"/>
              <a:gd name="connsiteX21" fmla="*/ 117696 w 1065652"/>
              <a:gd name="connsiteY21" fmla="*/ 864066 h 1426128"/>
              <a:gd name="connsiteX22" fmla="*/ 42195 w 1065652"/>
              <a:gd name="connsiteY22" fmla="*/ 847288 h 1426128"/>
              <a:gd name="connsiteX23" fmla="*/ 25417 w 1065652"/>
              <a:gd name="connsiteY23" fmla="*/ 822121 h 1426128"/>
              <a:gd name="connsiteX24" fmla="*/ 33806 w 1065652"/>
              <a:gd name="connsiteY24" fmla="*/ 729842 h 1426128"/>
              <a:gd name="connsiteX25" fmla="*/ 50584 w 1065652"/>
              <a:gd name="connsiteY25" fmla="*/ 704675 h 1426128"/>
              <a:gd name="connsiteX26" fmla="*/ 75751 w 1065652"/>
              <a:gd name="connsiteY26" fmla="*/ 645952 h 1426128"/>
              <a:gd name="connsiteX27" fmla="*/ 92529 w 1065652"/>
              <a:gd name="connsiteY27" fmla="*/ 620785 h 1426128"/>
              <a:gd name="connsiteX28" fmla="*/ 109307 w 1065652"/>
              <a:gd name="connsiteY28" fmla="*/ 587229 h 1426128"/>
              <a:gd name="connsiteX29" fmla="*/ 201586 w 1065652"/>
              <a:gd name="connsiteY29" fmla="*/ 545284 h 1426128"/>
              <a:gd name="connsiteX30" fmla="*/ 335810 w 1065652"/>
              <a:gd name="connsiteY30" fmla="*/ 578840 h 1426128"/>
              <a:gd name="connsiteX31" fmla="*/ 360977 w 1065652"/>
              <a:gd name="connsiteY31" fmla="*/ 612396 h 1426128"/>
              <a:gd name="connsiteX32" fmla="*/ 327421 w 1065652"/>
              <a:gd name="connsiteY32" fmla="*/ 696286 h 1426128"/>
              <a:gd name="connsiteX33" fmla="*/ 302254 w 1065652"/>
              <a:gd name="connsiteY33" fmla="*/ 679508 h 1426128"/>
              <a:gd name="connsiteX34" fmla="*/ 277087 w 1065652"/>
              <a:gd name="connsiteY34" fmla="*/ 620785 h 1426128"/>
              <a:gd name="connsiteX35" fmla="*/ 310643 w 1065652"/>
              <a:gd name="connsiteY35" fmla="*/ 520117 h 1426128"/>
              <a:gd name="connsiteX36" fmla="*/ 327421 w 1065652"/>
              <a:gd name="connsiteY36" fmla="*/ 478172 h 1426128"/>
              <a:gd name="connsiteX37" fmla="*/ 377755 w 1065652"/>
              <a:gd name="connsiteY37" fmla="*/ 419449 h 1426128"/>
              <a:gd name="connsiteX38" fmla="*/ 402922 w 1065652"/>
              <a:gd name="connsiteY38" fmla="*/ 385893 h 1426128"/>
              <a:gd name="connsiteX39" fmla="*/ 453256 w 1065652"/>
              <a:gd name="connsiteY39" fmla="*/ 360726 h 1426128"/>
              <a:gd name="connsiteX40" fmla="*/ 478423 w 1065652"/>
              <a:gd name="connsiteY40" fmla="*/ 369115 h 1426128"/>
              <a:gd name="connsiteX41" fmla="*/ 520368 w 1065652"/>
              <a:gd name="connsiteY41" fmla="*/ 402671 h 1426128"/>
              <a:gd name="connsiteX42" fmla="*/ 545535 w 1065652"/>
              <a:gd name="connsiteY42" fmla="*/ 419449 h 1426128"/>
              <a:gd name="connsiteX43" fmla="*/ 545535 w 1065652"/>
              <a:gd name="connsiteY43" fmla="*/ 511728 h 1426128"/>
              <a:gd name="connsiteX44" fmla="*/ 486812 w 1065652"/>
              <a:gd name="connsiteY44" fmla="*/ 536895 h 1426128"/>
              <a:gd name="connsiteX45" fmla="*/ 461645 w 1065652"/>
              <a:gd name="connsiteY45" fmla="*/ 528506 h 1426128"/>
              <a:gd name="connsiteX46" fmla="*/ 436478 w 1065652"/>
              <a:gd name="connsiteY46" fmla="*/ 494950 h 1426128"/>
              <a:gd name="connsiteX47" fmla="*/ 411311 w 1065652"/>
              <a:gd name="connsiteY47" fmla="*/ 427838 h 1426128"/>
              <a:gd name="connsiteX48" fmla="*/ 419700 w 1065652"/>
              <a:gd name="connsiteY48" fmla="*/ 327170 h 1426128"/>
              <a:gd name="connsiteX49" fmla="*/ 453256 w 1065652"/>
              <a:gd name="connsiteY49" fmla="*/ 260058 h 1426128"/>
              <a:gd name="connsiteX50" fmla="*/ 470034 w 1065652"/>
              <a:gd name="connsiteY50" fmla="*/ 218114 h 1426128"/>
              <a:gd name="connsiteX51" fmla="*/ 553924 w 1065652"/>
              <a:gd name="connsiteY51" fmla="*/ 142613 h 1426128"/>
              <a:gd name="connsiteX52" fmla="*/ 604258 w 1065652"/>
              <a:gd name="connsiteY52" fmla="*/ 117446 h 1426128"/>
              <a:gd name="connsiteX53" fmla="*/ 721704 w 1065652"/>
              <a:gd name="connsiteY53" fmla="*/ 134224 h 1426128"/>
              <a:gd name="connsiteX54" fmla="*/ 738482 w 1065652"/>
              <a:gd name="connsiteY54" fmla="*/ 159391 h 1426128"/>
              <a:gd name="connsiteX55" fmla="*/ 730093 w 1065652"/>
              <a:gd name="connsiteY55" fmla="*/ 243281 h 1426128"/>
              <a:gd name="connsiteX56" fmla="*/ 721704 w 1065652"/>
              <a:gd name="connsiteY56" fmla="*/ 142613 h 1426128"/>
              <a:gd name="connsiteX57" fmla="*/ 746871 w 1065652"/>
              <a:gd name="connsiteY57" fmla="*/ 100668 h 1426128"/>
              <a:gd name="connsiteX58" fmla="*/ 805594 w 1065652"/>
              <a:gd name="connsiteY58" fmla="*/ 25167 h 1426128"/>
              <a:gd name="connsiteX59" fmla="*/ 830761 w 1065652"/>
              <a:gd name="connsiteY59" fmla="*/ 8389 h 1426128"/>
              <a:gd name="connsiteX60" fmla="*/ 855927 w 1065652"/>
              <a:gd name="connsiteY60" fmla="*/ 0 h 1426128"/>
              <a:gd name="connsiteX61" fmla="*/ 939817 w 1065652"/>
              <a:gd name="connsiteY61" fmla="*/ 16778 h 1426128"/>
              <a:gd name="connsiteX62" fmla="*/ 948206 w 1065652"/>
              <a:gd name="connsiteY62" fmla="*/ 109057 h 1426128"/>
              <a:gd name="connsiteX63" fmla="*/ 923039 w 1065652"/>
              <a:gd name="connsiteY63" fmla="*/ 117446 h 1426128"/>
              <a:gd name="connsiteX64" fmla="*/ 906261 w 1065652"/>
              <a:gd name="connsiteY64" fmla="*/ 92279 h 1426128"/>
              <a:gd name="connsiteX65" fmla="*/ 956595 w 1065652"/>
              <a:gd name="connsiteY65" fmla="*/ 67112 h 1426128"/>
              <a:gd name="connsiteX66" fmla="*/ 990151 w 1065652"/>
              <a:gd name="connsiteY66" fmla="*/ 50334 h 1426128"/>
              <a:gd name="connsiteX67" fmla="*/ 1065652 w 1065652"/>
              <a:gd name="connsiteY67" fmla="*/ 33556 h 142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065652" h="1426128">
                <a:moveTo>
                  <a:pt x="42195" y="1426128"/>
                </a:moveTo>
                <a:cubicBezTo>
                  <a:pt x="42165" y="1425888"/>
                  <a:pt x="22979" y="1329881"/>
                  <a:pt x="42195" y="1317071"/>
                </a:cubicBezTo>
                <a:cubicBezTo>
                  <a:pt x="54059" y="1309162"/>
                  <a:pt x="70158" y="1322664"/>
                  <a:pt x="84140" y="1325460"/>
                </a:cubicBezTo>
                <a:cubicBezTo>
                  <a:pt x="86936" y="1333849"/>
                  <a:pt x="92529" y="1341784"/>
                  <a:pt x="92529" y="1350627"/>
                </a:cubicBezTo>
                <a:cubicBezTo>
                  <a:pt x="92529" y="1359470"/>
                  <a:pt x="92049" y="1371839"/>
                  <a:pt x="84140" y="1375794"/>
                </a:cubicBezTo>
                <a:cubicBezTo>
                  <a:pt x="76231" y="1379749"/>
                  <a:pt x="67101" y="1370888"/>
                  <a:pt x="58973" y="1367405"/>
                </a:cubicBezTo>
                <a:cubicBezTo>
                  <a:pt x="47479" y="1362479"/>
                  <a:pt x="36602" y="1356220"/>
                  <a:pt x="25417" y="1350627"/>
                </a:cubicBezTo>
                <a:cubicBezTo>
                  <a:pt x="19824" y="1339442"/>
                  <a:pt x="10695" y="1329406"/>
                  <a:pt x="8639" y="1317071"/>
                </a:cubicBezTo>
                <a:cubicBezTo>
                  <a:pt x="-6892" y="1223883"/>
                  <a:pt x="107" y="1007178"/>
                  <a:pt x="17028" y="947956"/>
                </a:cubicBezTo>
                <a:cubicBezTo>
                  <a:pt x="24275" y="922590"/>
                  <a:pt x="61673" y="919837"/>
                  <a:pt x="84140" y="906011"/>
                </a:cubicBezTo>
                <a:cubicBezTo>
                  <a:pt x="98027" y="897465"/>
                  <a:pt x="126085" y="880844"/>
                  <a:pt x="126085" y="880844"/>
                </a:cubicBezTo>
                <a:cubicBezTo>
                  <a:pt x="131678" y="889233"/>
                  <a:pt x="141205" y="896066"/>
                  <a:pt x="142863" y="906011"/>
                </a:cubicBezTo>
                <a:cubicBezTo>
                  <a:pt x="146915" y="930323"/>
                  <a:pt x="124011" y="938153"/>
                  <a:pt x="109307" y="947956"/>
                </a:cubicBezTo>
                <a:cubicBezTo>
                  <a:pt x="70158" y="1006679"/>
                  <a:pt x="92529" y="1009475"/>
                  <a:pt x="50584" y="981512"/>
                </a:cubicBezTo>
                <a:cubicBezTo>
                  <a:pt x="44991" y="970327"/>
                  <a:pt x="38885" y="959384"/>
                  <a:pt x="33806" y="947956"/>
                </a:cubicBezTo>
                <a:cubicBezTo>
                  <a:pt x="26714" y="932000"/>
                  <a:pt x="14173" y="900214"/>
                  <a:pt x="8639" y="880844"/>
                </a:cubicBezTo>
                <a:cubicBezTo>
                  <a:pt x="5472" y="869758"/>
                  <a:pt x="3046" y="858473"/>
                  <a:pt x="250" y="847288"/>
                </a:cubicBezTo>
                <a:cubicBezTo>
                  <a:pt x="5843" y="830510"/>
                  <a:pt x="6748" y="811345"/>
                  <a:pt x="17028" y="796954"/>
                </a:cubicBezTo>
                <a:cubicBezTo>
                  <a:pt x="22168" y="789758"/>
                  <a:pt x="33563" y="790483"/>
                  <a:pt x="42195" y="788565"/>
                </a:cubicBezTo>
                <a:cubicBezTo>
                  <a:pt x="58799" y="784875"/>
                  <a:pt x="75751" y="782972"/>
                  <a:pt x="92529" y="780176"/>
                </a:cubicBezTo>
                <a:cubicBezTo>
                  <a:pt x="100918" y="785769"/>
                  <a:pt x="112103" y="788565"/>
                  <a:pt x="117696" y="796954"/>
                </a:cubicBezTo>
                <a:cubicBezTo>
                  <a:pt x="133966" y="821358"/>
                  <a:pt x="123797" y="839662"/>
                  <a:pt x="117696" y="864066"/>
                </a:cubicBezTo>
                <a:cubicBezTo>
                  <a:pt x="116772" y="863881"/>
                  <a:pt x="47272" y="850673"/>
                  <a:pt x="42195" y="847288"/>
                </a:cubicBezTo>
                <a:cubicBezTo>
                  <a:pt x="33806" y="841695"/>
                  <a:pt x="31010" y="830510"/>
                  <a:pt x="25417" y="822121"/>
                </a:cubicBezTo>
                <a:cubicBezTo>
                  <a:pt x="28213" y="791361"/>
                  <a:pt x="27334" y="760043"/>
                  <a:pt x="33806" y="729842"/>
                </a:cubicBezTo>
                <a:cubicBezTo>
                  <a:pt x="35919" y="719983"/>
                  <a:pt x="45582" y="713429"/>
                  <a:pt x="50584" y="704675"/>
                </a:cubicBezTo>
                <a:cubicBezTo>
                  <a:pt x="120410" y="582479"/>
                  <a:pt x="28693" y="740068"/>
                  <a:pt x="75751" y="645952"/>
                </a:cubicBezTo>
                <a:cubicBezTo>
                  <a:pt x="80260" y="636934"/>
                  <a:pt x="87527" y="629539"/>
                  <a:pt x="92529" y="620785"/>
                </a:cubicBezTo>
                <a:cubicBezTo>
                  <a:pt x="98734" y="609927"/>
                  <a:pt x="101168" y="596724"/>
                  <a:pt x="109307" y="587229"/>
                </a:cubicBezTo>
                <a:cubicBezTo>
                  <a:pt x="135575" y="556583"/>
                  <a:pt x="163743" y="556096"/>
                  <a:pt x="201586" y="545284"/>
                </a:cubicBezTo>
                <a:cubicBezTo>
                  <a:pt x="298526" y="552741"/>
                  <a:pt x="292654" y="528491"/>
                  <a:pt x="335810" y="578840"/>
                </a:cubicBezTo>
                <a:cubicBezTo>
                  <a:pt x="344909" y="589456"/>
                  <a:pt x="352588" y="601211"/>
                  <a:pt x="360977" y="612396"/>
                </a:cubicBezTo>
                <a:cubicBezTo>
                  <a:pt x="359522" y="624032"/>
                  <a:pt x="367686" y="696286"/>
                  <a:pt x="327421" y="696286"/>
                </a:cubicBezTo>
                <a:cubicBezTo>
                  <a:pt x="317339" y="696286"/>
                  <a:pt x="310643" y="685101"/>
                  <a:pt x="302254" y="679508"/>
                </a:cubicBezTo>
                <a:cubicBezTo>
                  <a:pt x="300225" y="675450"/>
                  <a:pt x="276205" y="631365"/>
                  <a:pt x="277087" y="620785"/>
                </a:cubicBezTo>
                <a:cubicBezTo>
                  <a:pt x="285802" y="516208"/>
                  <a:pt x="283573" y="574257"/>
                  <a:pt x="310643" y="520117"/>
                </a:cubicBezTo>
                <a:cubicBezTo>
                  <a:pt x="317377" y="506648"/>
                  <a:pt x="320108" y="491336"/>
                  <a:pt x="327421" y="478172"/>
                </a:cubicBezTo>
                <a:cubicBezTo>
                  <a:pt x="346788" y="443311"/>
                  <a:pt x="353663" y="447557"/>
                  <a:pt x="377755" y="419449"/>
                </a:cubicBezTo>
                <a:cubicBezTo>
                  <a:pt x="386854" y="408833"/>
                  <a:pt x="393035" y="395780"/>
                  <a:pt x="402922" y="385893"/>
                </a:cubicBezTo>
                <a:cubicBezTo>
                  <a:pt x="419184" y="369631"/>
                  <a:pt x="432787" y="367549"/>
                  <a:pt x="453256" y="360726"/>
                </a:cubicBezTo>
                <a:cubicBezTo>
                  <a:pt x="461645" y="363522"/>
                  <a:pt x="470924" y="364428"/>
                  <a:pt x="478423" y="369115"/>
                </a:cubicBezTo>
                <a:cubicBezTo>
                  <a:pt x="493607" y="378605"/>
                  <a:pt x="506044" y="391928"/>
                  <a:pt x="520368" y="402671"/>
                </a:cubicBezTo>
                <a:cubicBezTo>
                  <a:pt x="528434" y="408720"/>
                  <a:pt x="537146" y="413856"/>
                  <a:pt x="545535" y="419449"/>
                </a:cubicBezTo>
                <a:cubicBezTo>
                  <a:pt x="556589" y="452610"/>
                  <a:pt x="566404" y="469990"/>
                  <a:pt x="545535" y="511728"/>
                </a:cubicBezTo>
                <a:cubicBezTo>
                  <a:pt x="541388" y="520021"/>
                  <a:pt x="497455" y="533347"/>
                  <a:pt x="486812" y="536895"/>
                </a:cubicBezTo>
                <a:cubicBezTo>
                  <a:pt x="478423" y="534099"/>
                  <a:pt x="468438" y="534167"/>
                  <a:pt x="461645" y="528506"/>
                </a:cubicBezTo>
                <a:cubicBezTo>
                  <a:pt x="450904" y="519555"/>
                  <a:pt x="443888" y="506806"/>
                  <a:pt x="436478" y="494950"/>
                </a:cubicBezTo>
                <a:cubicBezTo>
                  <a:pt x="418200" y="465704"/>
                  <a:pt x="419363" y="460045"/>
                  <a:pt x="411311" y="427838"/>
                </a:cubicBezTo>
                <a:cubicBezTo>
                  <a:pt x="414107" y="394282"/>
                  <a:pt x="411533" y="359837"/>
                  <a:pt x="419700" y="327170"/>
                </a:cubicBezTo>
                <a:cubicBezTo>
                  <a:pt x="425766" y="302906"/>
                  <a:pt x="443967" y="283280"/>
                  <a:pt x="453256" y="260058"/>
                </a:cubicBezTo>
                <a:cubicBezTo>
                  <a:pt x="458849" y="246077"/>
                  <a:pt x="462286" y="231026"/>
                  <a:pt x="470034" y="218114"/>
                </a:cubicBezTo>
                <a:cubicBezTo>
                  <a:pt x="496957" y="173243"/>
                  <a:pt x="510348" y="171664"/>
                  <a:pt x="553924" y="142613"/>
                </a:cubicBezTo>
                <a:cubicBezTo>
                  <a:pt x="586449" y="120930"/>
                  <a:pt x="569526" y="129023"/>
                  <a:pt x="604258" y="117446"/>
                </a:cubicBezTo>
                <a:cubicBezTo>
                  <a:pt x="643407" y="123039"/>
                  <a:pt x="683958" y="122428"/>
                  <a:pt x="721704" y="134224"/>
                </a:cubicBezTo>
                <a:cubicBezTo>
                  <a:pt x="731327" y="137231"/>
                  <a:pt x="737709" y="149338"/>
                  <a:pt x="738482" y="159391"/>
                </a:cubicBezTo>
                <a:cubicBezTo>
                  <a:pt x="740637" y="187411"/>
                  <a:pt x="732889" y="215318"/>
                  <a:pt x="730093" y="243281"/>
                </a:cubicBezTo>
                <a:cubicBezTo>
                  <a:pt x="678647" y="226132"/>
                  <a:pt x="691393" y="239608"/>
                  <a:pt x="721704" y="142613"/>
                </a:cubicBezTo>
                <a:cubicBezTo>
                  <a:pt x="726567" y="127050"/>
                  <a:pt x="738117" y="114424"/>
                  <a:pt x="746871" y="100668"/>
                </a:cubicBezTo>
                <a:cubicBezTo>
                  <a:pt x="767992" y="67477"/>
                  <a:pt x="777356" y="48698"/>
                  <a:pt x="805594" y="25167"/>
                </a:cubicBezTo>
                <a:cubicBezTo>
                  <a:pt x="813339" y="18712"/>
                  <a:pt x="821743" y="12898"/>
                  <a:pt x="830761" y="8389"/>
                </a:cubicBezTo>
                <a:cubicBezTo>
                  <a:pt x="838670" y="4434"/>
                  <a:pt x="847538" y="2796"/>
                  <a:pt x="855927" y="0"/>
                </a:cubicBezTo>
                <a:cubicBezTo>
                  <a:pt x="883890" y="5593"/>
                  <a:pt x="914311" y="4025"/>
                  <a:pt x="939817" y="16778"/>
                </a:cubicBezTo>
                <a:cubicBezTo>
                  <a:pt x="967962" y="30850"/>
                  <a:pt x="954373" y="96724"/>
                  <a:pt x="948206" y="109057"/>
                </a:cubicBezTo>
                <a:cubicBezTo>
                  <a:pt x="944251" y="116966"/>
                  <a:pt x="931428" y="114650"/>
                  <a:pt x="923039" y="117446"/>
                </a:cubicBezTo>
                <a:cubicBezTo>
                  <a:pt x="917446" y="109057"/>
                  <a:pt x="904284" y="102166"/>
                  <a:pt x="906261" y="92279"/>
                </a:cubicBezTo>
                <a:cubicBezTo>
                  <a:pt x="908780" y="79684"/>
                  <a:pt x="948180" y="70719"/>
                  <a:pt x="956595" y="67112"/>
                </a:cubicBezTo>
                <a:cubicBezTo>
                  <a:pt x="968089" y="62186"/>
                  <a:pt x="978086" y="53624"/>
                  <a:pt x="990151" y="50334"/>
                </a:cubicBezTo>
                <a:cubicBezTo>
                  <a:pt x="1092157" y="22514"/>
                  <a:pt x="1019459" y="56653"/>
                  <a:pt x="1065652" y="3355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" name="Picture 4" descr="Technologi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2" t="5811" r="1272" b="91667"/>
          <a:stretch/>
        </p:blipFill>
        <p:spPr bwMode="auto">
          <a:xfrm>
            <a:off x="2332800" y="2124000"/>
            <a:ext cx="3956694" cy="10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kstvak 15"/>
          <p:cNvSpPr txBox="1"/>
          <p:nvPr/>
        </p:nvSpPr>
        <p:spPr>
          <a:xfrm>
            <a:off x="1935655" y="5072358"/>
            <a:ext cx="595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bg1">
                    <a:lumMod val="50000"/>
                  </a:schemeClr>
                </a:solidFill>
              </a:rPr>
              <a:t>Pb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6338680" y="5072358"/>
            <a:ext cx="971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accent2">
                    <a:lumMod val="75000"/>
                  </a:schemeClr>
                </a:solidFill>
              </a:rPr>
              <a:t>PbO</a:t>
            </a:r>
            <a:r>
              <a:rPr lang="nl-NL" sz="2400" baseline="-25000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nl-NL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D9A0C84-546F-F758-3D19-25F9A6071464}"/>
              </a:ext>
            </a:extLst>
          </p:cNvPr>
          <p:cNvSpPr txBox="1"/>
          <p:nvPr/>
        </p:nvSpPr>
        <p:spPr>
          <a:xfrm>
            <a:off x="194210" y="2820810"/>
            <a:ext cx="49439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zwavelzuuroplossing</a:t>
            </a:r>
          </a:p>
          <a:p>
            <a:r>
              <a:rPr lang="nl-NL" sz="2400" dirty="0"/>
              <a:t>                                                  </a:t>
            </a:r>
            <a:r>
              <a:rPr lang="nl-NL" sz="200" dirty="0"/>
              <a:t>           </a:t>
            </a:r>
            <a:r>
              <a:rPr lang="nl-NL" sz="2400" dirty="0"/>
              <a:t> </a:t>
            </a:r>
            <a:r>
              <a:rPr lang="nl-NL" dirty="0"/>
              <a:t>H</a:t>
            </a:r>
            <a:r>
              <a:rPr lang="nl-NL" baseline="40000" dirty="0"/>
              <a:t>+</a:t>
            </a:r>
            <a:r>
              <a:rPr lang="nl-NL" dirty="0"/>
              <a:t> en  SO</a:t>
            </a:r>
            <a:r>
              <a:rPr lang="nl-NL" baseline="-25000" dirty="0"/>
              <a:t>4</a:t>
            </a:r>
            <a:r>
              <a:rPr lang="nl-NL" baseline="40000" dirty="0"/>
              <a:t>2-</a:t>
            </a:r>
          </a:p>
        </p:txBody>
      </p:sp>
    </p:spTree>
    <p:extLst>
      <p:ext uri="{BB962C8B-B14F-4D97-AF65-F5344CB8AC3E}">
        <p14:creationId xmlns:p14="http://schemas.microsoft.com/office/powerpoint/2010/main" val="3572085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95912" y="469783"/>
            <a:ext cx="642376" cy="856501"/>
          </a:xfrm>
          <a:prstGeom prst="rect">
            <a:avLst/>
          </a:prstGeom>
        </p:spPr>
      </p:pic>
      <p:sp>
        <p:nvSpPr>
          <p:cNvPr id="6" name="Boog 5"/>
          <p:cNvSpPr/>
          <p:nvPr/>
        </p:nvSpPr>
        <p:spPr>
          <a:xfrm>
            <a:off x="2531533" y="2583743"/>
            <a:ext cx="3657600" cy="237067"/>
          </a:xfrm>
          <a:prstGeom prst="arc">
            <a:avLst>
              <a:gd name="adj1" fmla="val 10813751"/>
              <a:gd name="adj2" fmla="val 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8" name="Picture 4" descr="Technolog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986" y="1875895"/>
            <a:ext cx="3956694" cy="432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ep 12"/>
          <p:cNvGrpSpPr/>
          <p:nvPr/>
        </p:nvGrpSpPr>
        <p:grpSpPr>
          <a:xfrm>
            <a:off x="3127411" y="2552695"/>
            <a:ext cx="397933" cy="3132667"/>
            <a:chOff x="1042870" y="440264"/>
            <a:chExt cx="397933" cy="3132667"/>
          </a:xfrm>
        </p:grpSpPr>
        <p:sp>
          <p:nvSpPr>
            <p:cNvPr id="11" name="Rechthoek 10"/>
            <p:cNvSpPr/>
            <p:nvPr/>
          </p:nvSpPr>
          <p:spPr>
            <a:xfrm>
              <a:off x="1042870" y="440264"/>
              <a:ext cx="397933" cy="313266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/>
            <p:cNvSpPr/>
            <p:nvPr/>
          </p:nvSpPr>
          <p:spPr>
            <a:xfrm>
              <a:off x="1106333" y="443569"/>
              <a:ext cx="270000" cy="305851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" name="Rechthoek 2"/>
          <p:cNvSpPr/>
          <p:nvPr/>
        </p:nvSpPr>
        <p:spPr>
          <a:xfrm>
            <a:off x="3127412" y="2552695"/>
            <a:ext cx="397933" cy="3132667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/>
          <p:cNvSpPr/>
          <p:nvPr/>
        </p:nvSpPr>
        <p:spPr>
          <a:xfrm>
            <a:off x="5219700" y="2552693"/>
            <a:ext cx="393699" cy="313266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/>
          <p:cNvSpPr/>
          <p:nvPr/>
        </p:nvSpPr>
        <p:spPr>
          <a:xfrm>
            <a:off x="5219700" y="2552692"/>
            <a:ext cx="393699" cy="313266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5297424" y="2563200"/>
            <a:ext cx="234469" cy="304800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Boog 7"/>
          <p:cNvSpPr/>
          <p:nvPr/>
        </p:nvSpPr>
        <p:spPr>
          <a:xfrm flipV="1">
            <a:off x="2531533" y="2572443"/>
            <a:ext cx="3657600" cy="224362"/>
          </a:xfrm>
          <a:prstGeom prst="arc">
            <a:avLst>
              <a:gd name="adj1" fmla="val 10813751"/>
              <a:gd name="adj2" fmla="val 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657" y="478172"/>
            <a:ext cx="645795" cy="861059"/>
          </a:xfrm>
          <a:prstGeom prst="rect">
            <a:avLst/>
          </a:prstGeom>
        </p:spPr>
      </p:pic>
      <p:sp>
        <p:nvSpPr>
          <p:cNvPr id="7" name="Vrije vorm 6"/>
          <p:cNvSpPr/>
          <p:nvPr/>
        </p:nvSpPr>
        <p:spPr>
          <a:xfrm>
            <a:off x="4563611" y="1123471"/>
            <a:ext cx="1124125" cy="1435171"/>
          </a:xfrm>
          <a:custGeom>
            <a:avLst/>
            <a:gdLst>
              <a:gd name="connsiteX0" fmla="*/ 780176 w 1048624"/>
              <a:gd name="connsiteY0" fmla="*/ 1435171 h 1435171"/>
              <a:gd name="connsiteX1" fmla="*/ 822121 w 1048624"/>
              <a:gd name="connsiteY1" fmla="*/ 1418393 h 1435171"/>
              <a:gd name="connsiteX2" fmla="*/ 838899 w 1048624"/>
              <a:gd name="connsiteY2" fmla="*/ 1393226 h 1435171"/>
              <a:gd name="connsiteX3" fmla="*/ 864066 w 1048624"/>
              <a:gd name="connsiteY3" fmla="*/ 1368059 h 1435171"/>
              <a:gd name="connsiteX4" fmla="*/ 864066 w 1048624"/>
              <a:gd name="connsiteY4" fmla="*/ 1267391 h 1435171"/>
              <a:gd name="connsiteX5" fmla="*/ 855677 w 1048624"/>
              <a:gd name="connsiteY5" fmla="*/ 1242224 h 1435171"/>
              <a:gd name="connsiteX6" fmla="*/ 830510 w 1048624"/>
              <a:gd name="connsiteY6" fmla="*/ 1217057 h 1435171"/>
              <a:gd name="connsiteX7" fmla="*/ 796954 w 1048624"/>
              <a:gd name="connsiteY7" fmla="*/ 1166723 h 1435171"/>
              <a:gd name="connsiteX8" fmla="*/ 805343 w 1048624"/>
              <a:gd name="connsiteY8" fmla="*/ 1250613 h 1435171"/>
              <a:gd name="connsiteX9" fmla="*/ 872455 w 1048624"/>
              <a:gd name="connsiteY9" fmla="*/ 1242224 h 1435171"/>
              <a:gd name="connsiteX10" fmla="*/ 947956 w 1048624"/>
              <a:gd name="connsiteY10" fmla="*/ 1175112 h 1435171"/>
              <a:gd name="connsiteX11" fmla="*/ 981512 w 1048624"/>
              <a:gd name="connsiteY11" fmla="*/ 1166723 h 1435171"/>
              <a:gd name="connsiteX12" fmla="*/ 964734 w 1048624"/>
              <a:gd name="connsiteY12" fmla="*/ 1032500 h 1435171"/>
              <a:gd name="connsiteX13" fmla="*/ 931178 w 1048624"/>
              <a:gd name="connsiteY13" fmla="*/ 965388 h 1435171"/>
              <a:gd name="connsiteX14" fmla="*/ 906011 w 1048624"/>
              <a:gd name="connsiteY14" fmla="*/ 940221 h 1435171"/>
              <a:gd name="connsiteX15" fmla="*/ 880844 w 1048624"/>
              <a:gd name="connsiteY15" fmla="*/ 931832 h 1435171"/>
              <a:gd name="connsiteX16" fmla="*/ 855677 w 1048624"/>
              <a:gd name="connsiteY16" fmla="*/ 948610 h 1435171"/>
              <a:gd name="connsiteX17" fmla="*/ 855677 w 1048624"/>
              <a:gd name="connsiteY17" fmla="*/ 1049278 h 1435171"/>
              <a:gd name="connsiteX18" fmla="*/ 922789 w 1048624"/>
              <a:gd name="connsiteY18" fmla="*/ 1074445 h 1435171"/>
              <a:gd name="connsiteX19" fmla="*/ 981512 w 1048624"/>
              <a:gd name="connsiteY19" fmla="*/ 1066056 h 1435171"/>
              <a:gd name="connsiteX20" fmla="*/ 989901 w 1048624"/>
              <a:gd name="connsiteY20" fmla="*/ 1032500 h 1435171"/>
              <a:gd name="connsiteX21" fmla="*/ 998290 w 1048624"/>
              <a:gd name="connsiteY21" fmla="*/ 1007333 h 1435171"/>
              <a:gd name="connsiteX22" fmla="*/ 1015068 w 1048624"/>
              <a:gd name="connsiteY22" fmla="*/ 973777 h 1435171"/>
              <a:gd name="connsiteX23" fmla="*/ 1031846 w 1048624"/>
              <a:gd name="connsiteY23" fmla="*/ 906665 h 1435171"/>
              <a:gd name="connsiteX24" fmla="*/ 1040235 w 1048624"/>
              <a:gd name="connsiteY24" fmla="*/ 881498 h 1435171"/>
              <a:gd name="connsiteX25" fmla="*/ 1048624 w 1048624"/>
              <a:gd name="connsiteY25" fmla="*/ 847942 h 1435171"/>
              <a:gd name="connsiteX26" fmla="*/ 1040235 w 1048624"/>
              <a:gd name="connsiteY26" fmla="*/ 747274 h 1435171"/>
              <a:gd name="connsiteX27" fmla="*/ 998290 w 1048624"/>
              <a:gd name="connsiteY27" fmla="*/ 705329 h 1435171"/>
              <a:gd name="connsiteX28" fmla="*/ 939567 w 1048624"/>
              <a:gd name="connsiteY28" fmla="*/ 671773 h 1435171"/>
              <a:gd name="connsiteX29" fmla="*/ 864066 w 1048624"/>
              <a:gd name="connsiteY29" fmla="*/ 613050 h 1435171"/>
              <a:gd name="connsiteX30" fmla="*/ 805343 w 1048624"/>
              <a:gd name="connsiteY30" fmla="*/ 621439 h 1435171"/>
              <a:gd name="connsiteX31" fmla="*/ 788565 w 1048624"/>
              <a:gd name="connsiteY31" fmla="*/ 646606 h 1435171"/>
              <a:gd name="connsiteX32" fmla="*/ 780176 w 1048624"/>
              <a:gd name="connsiteY32" fmla="*/ 680162 h 1435171"/>
              <a:gd name="connsiteX33" fmla="*/ 771787 w 1048624"/>
              <a:gd name="connsiteY33" fmla="*/ 705329 h 1435171"/>
              <a:gd name="connsiteX34" fmla="*/ 780176 w 1048624"/>
              <a:gd name="connsiteY34" fmla="*/ 755663 h 1435171"/>
              <a:gd name="connsiteX35" fmla="*/ 864066 w 1048624"/>
              <a:gd name="connsiteY35" fmla="*/ 747274 h 1435171"/>
              <a:gd name="connsiteX36" fmla="*/ 914400 w 1048624"/>
              <a:gd name="connsiteY36" fmla="*/ 713718 h 1435171"/>
              <a:gd name="connsiteX37" fmla="*/ 939567 w 1048624"/>
              <a:gd name="connsiteY37" fmla="*/ 654995 h 1435171"/>
              <a:gd name="connsiteX38" fmla="*/ 947956 w 1048624"/>
              <a:gd name="connsiteY38" fmla="*/ 629828 h 1435171"/>
              <a:gd name="connsiteX39" fmla="*/ 973123 w 1048624"/>
              <a:gd name="connsiteY39" fmla="*/ 571105 h 1435171"/>
              <a:gd name="connsiteX40" fmla="*/ 964734 w 1048624"/>
              <a:gd name="connsiteY40" fmla="*/ 503993 h 1435171"/>
              <a:gd name="connsiteX41" fmla="*/ 897622 w 1048624"/>
              <a:gd name="connsiteY41" fmla="*/ 445270 h 1435171"/>
              <a:gd name="connsiteX42" fmla="*/ 880844 w 1048624"/>
              <a:gd name="connsiteY42" fmla="*/ 420103 h 1435171"/>
              <a:gd name="connsiteX43" fmla="*/ 755009 w 1048624"/>
              <a:gd name="connsiteY43" fmla="*/ 352991 h 1435171"/>
              <a:gd name="connsiteX44" fmla="*/ 704675 w 1048624"/>
              <a:gd name="connsiteY44" fmla="*/ 319435 h 1435171"/>
              <a:gd name="connsiteX45" fmla="*/ 645952 w 1048624"/>
              <a:gd name="connsiteY45" fmla="*/ 352991 h 1435171"/>
              <a:gd name="connsiteX46" fmla="*/ 629174 w 1048624"/>
              <a:gd name="connsiteY46" fmla="*/ 378158 h 1435171"/>
              <a:gd name="connsiteX47" fmla="*/ 620785 w 1048624"/>
              <a:gd name="connsiteY47" fmla="*/ 411714 h 1435171"/>
              <a:gd name="connsiteX48" fmla="*/ 604007 w 1048624"/>
              <a:gd name="connsiteY48" fmla="*/ 445270 h 1435171"/>
              <a:gd name="connsiteX49" fmla="*/ 595618 w 1048624"/>
              <a:gd name="connsiteY49" fmla="*/ 470437 h 1435171"/>
              <a:gd name="connsiteX50" fmla="*/ 604007 w 1048624"/>
              <a:gd name="connsiteY50" fmla="*/ 495604 h 1435171"/>
              <a:gd name="connsiteX51" fmla="*/ 696286 w 1048624"/>
              <a:gd name="connsiteY51" fmla="*/ 462048 h 1435171"/>
              <a:gd name="connsiteX52" fmla="*/ 721453 w 1048624"/>
              <a:gd name="connsiteY52" fmla="*/ 420103 h 1435171"/>
              <a:gd name="connsiteX53" fmla="*/ 755009 w 1048624"/>
              <a:gd name="connsiteY53" fmla="*/ 361380 h 1435171"/>
              <a:gd name="connsiteX54" fmla="*/ 763398 w 1048624"/>
              <a:gd name="connsiteY54" fmla="*/ 336213 h 1435171"/>
              <a:gd name="connsiteX55" fmla="*/ 746620 w 1048624"/>
              <a:gd name="connsiteY55" fmla="*/ 193601 h 1435171"/>
              <a:gd name="connsiteX56" fmla="*/ 729842 w 1048624"/>
              <a:gd name="connsiteY56" fmla="*/ 160045 h 1435171"/>
              <a:gd name="connsiteX57" fmla="*/ 713064 w 1048624"/>
              <a:gd name="connsiteY57" fmla="*/ 134878 h 1435171"/>
              <a:gd name="connsiteX58" fmla="*/ 679508 w 1048624"/>
              <a:gd name="connsiteY58" fmla="*/ 118100 h 1435171"/>
              <a:gd name="connsiteX59" fmla="*/ 654341 w 1048624"/>
              <a:gd name="connsiteY59" fmla="*/ 84544 h 1435171"/>
              <a:gd name="connsiteX60" fmla="*/ 629174 w 1048624"/>
              <a:gd name="connsiteY60" fmla="*/ 76155 h 1435171"/>
              <a:gd name="connsiteX61" fmla="*/ 570451 w 1048624"/>
              <a:gd name="connsiteY61" fmla="*/ 42599 h 1435171"/>
              <a:gd name="connsiteX62" fmla="*/ 503339 w 1048624"/>
              <a:gd name="connsiteY62" fmla="*/ 76155 h 1435171"/>
              <a:gd name="connsiteX63" fmla="*/ 436227 w 1048624"/>
              <a:gd name="connsiteY63" fmla="*/ 126489 h 1435171"/>
              <a:gd name="connsiteX64" fmla="*/ 402671 w 1048624"/>
              <a:gd name="connsiteY64" fmla="*/ 176823 h 1435171"/>
              <a:gd name="connsiteX65" fmla="*/ 411060 w 1048624"/>
              <a:gd name="connsiteY65" fmla="*/ 126489 h 1435171"/>
              <a:gd name="connsiteX66" fmla="*/ 419449 w 1048624"/>
              <a:gd name="connsiteY66" fmla="*/ 92933 h 1435171"/>
              <a:gd name="connsiteX67" fmla="*/ 411060 w 1048624"/>
              <a:gd name="connsiteY67" fmla="*/ 50988 h 1435171"/>
              <a:gd name="connsiteX68" fmla="*/ 360727 w 1048624"/>
              <a:gd name="connsiteY68" fmla="*/ 34210 h 1435171"/>
              <a:gd name="connsiteX69" fmla="*/ 276837 w 1048624"/>
              <a:gd name="connsiteY69" fmla="*/ 17432 h 1435171"/>
              <a:gd name="connsiteX70" fmla="*/ 134224 w 1048624"/>
              <a:gd name="connsiteY70" fmla="*/ 34210 h 1435171"/>
              <a:gd name="connsiteX71" fmla="*/ 109057 w 1048624"/>
              <a:gd name="connsiteY71" fmla="*/ 50988 h 1435171"/>
              <a:gd name="connsiteX72" fmla="*/ 92279 w 1048624"/>
              <a:gd name="connsiteY72" fmla="*/ 76155 h 1435171"/>
              <a:gd name="connsiteX73" fmla="*/ 92279 w 1048624"/>
              <a:gd name="connsiteY73" fmla="*/ 160045 h 1435171"/>
              <a:gd name="connsiteX74" fmla="*/ 134224 w 1048624"/>
              <a:gd name="connsiteY74" fmla="*/ 143267 h 1435171"/>
              <a:gd name="connsiteX75" fmla="*/ 151002 w 1048624"/>
              <a:gd name="connsiteY75" fmla="*/ 76155 h 1435171"/>
              <a:gd name="connsiteX76" fmla="*/ 167780 w 1048624"/>
              <a:gd name="connsiteY76" fmla="*/ 50988 h 1435171"/>
              <a:gd name="connsiteX77" fmla="*/ 159391 w 1048624"/>
              <a:gd name="connsiteY77" fmla="*/ 17432 h 1435171"/>
              <a:gd name="connsiteX78" fmla="*/ 125835 w 1048624"/>
              <a:gd name="connsiteY78" fmla="*/ 9043 h 1435171"/>
              <a:gd name="connsiteX79" fmla="*/ 0 w 1048624"/>
              <a:gd name="connsiteY79" fmla="*/ 654 h 143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048624" h="1435171">
                <a:moveTo>
                  <a:pt x="780176" y="1435171"/>
                </a:moveTo>
                <a:cubicBezTo>
                  <a:pt x="794158" y="1429578"/>
                  <a:pt x="809867" y="1427146"/>
                  <a:pt x="822121" y="1418393"/>
                </a:cubicBezTo>
                <a:cubicBezTo>
                  <a:pt x="830325" y="1412533"/>
                  <a:pt x="832444" y="1400971"/>
                  <a:pt x="838899" y="1393226"/>
                </a:cubicBezTo>
                <a:cubicBezTo>
                  <a:pt x="846494" y="1384112"/>
                  <a:pt x="855677" y="1376448"/>
                  <a:pt x="864066" y="1368059"/>
                </a:cubicBezTo>
                <a:cubicBezTo>
                  <a:pt x="879372" y="1322140"/>
                  <a:pt x="876553" y="1342315"/>
                  <a:pt x="864066" y="1267391"/>
                </a:cubicBezTo>
                <a:cubicBezTo>
                  <a:pt x="862612" y="1258669"/>
                  <a:pt x="860582" y="1249582"/>
                  <a:pt x="855677" y="1242224"/>
                </a:cubicBezTo>
                <a:cubicBezTo>
                  <a:pt x="849096" y="1232353"/>
                  <a:pt x="837794" y="1226422"/>
                  <a:pt x="830510" y="1217057"/>
                </a:cubicBezTo>
                <a:cubicBezTo>
                  <a:pt x="818130" y="1201140"/>
                  <a:pt x="796954" y="1166723"/>
                  <a:pt x="796954" y="1166723"/>
                </a:cubicBezTo>
                <a:cubicBezTo>
                  <a:pt x="799750" y="1194686"/>
                  <a:pt x="785471" y="1230741"/>
                  <a:pt x="805343" y="1250613"/>
                </a:cubicBezTo>
                <a:cubicBezTo>
                  <a:pt x="821285" y="1266555"/>
                  <a:pt x="851224" y="1249807"/>
                  <a:pt x="872455" y="1242224"/>
                </a:cubicBezTo>
                <a:cubicBezTo>
                  <a:pt x="973876" y="1206002"/>
                  <a:pt x="883334" y="1221271"/>
                  <a:pt x="947956" y="1175112"/>
                </a:cubicBezTo>
                <a:cubicBezTo>
                  <a:pt x="957338" y="1168411"/>
                  <a:pt x="970327" y="1169519"/>
                  <a:pt x="981512" y="1166723"/>
                </a:cubicBezTo>
                <a:cubicBezTo>
                  <a:pt x="980224" y="1151268"/>
                  <a:pt x="978530" y="1065611"/>
                  <a:pt x="964734" y="1032500"/>
                </a:cubicBezTo>
                <a:cubicBezTo>
                  <a:pt x="955114" y="1009413"/>
                  <a:pt x="948864" y="983074"/>
                  <a:pt x="931178" y="965388"/>
                </a:cubicBezTo>
                <a:cubicBezTo>
                  <a:pt x="922789" y="956999"/>
                  <a:pt x="915882" y="946802"/>
                  <a:pt x="906011" y="940221"/>
                </a:cubicBezTo>
                <a:cubicBezTo>
                  <a:pt x="898653" y="935316"/>
                  <a:pt x="889233" y="934628"/>
                  <a:pt x="880844" y="931832"/>
                </a:cubicBezTo>
                <a:cubicBezTo>
                  <a:pt x="872455" y="937425"/>
                  <a:pt x="861975" y="940737"/>
                  <a:pt x="855677" y="948610"/>
                </a:cubicBezTo>
                <a:cubicBezTo>
                  <a:pt x="837217" y="971685"/>
                  <a:pt x="852220" y="1039770"/>
                  <a:pt x="855677" y="1049278"/>
                </a:cubicBezTo>
                <a:cubicBezTo>
                  <a:pt x="862454" y="1067914"/>
                  <a:pt x="913743" y="1072636"/>
                  <a:pt x="922789" y="1074445"/>
                </a:cubicBezTo>
                <a:cubicBezTo>
                  <a:pt x="942363" y="1071649"/>
                  <a:pt x="964744" y="1076536"/>
                  <a:pt x="981512" y="1066056"/>
                </a:cubicBezTo>
                <a:cubicBezTo>
                  <a:pt x="991289" y="1059945"/>
                  <a:pt x="986734" y="1043586"/>
                  <a:pt x="989901" y="1032500"/>
                </a:cubicBezTo>
                <a:cubicBezTo>
                  <a:pt x="992330" y="1023997"/>
                  <a:pt x="994807" y="1015461"/>
                  <a:pt x="998290" y="1007333"/>
                </a:cubicBezTo>
                <a:cubicBezTo>
                  <a:pt x="1003216" y="995839"/>
                  <a:pt x="1010142" y="985271"/>
                  <a:pt x="1015068" y="973777"/>
                </a:cubicBezTo>
                <a:cubicBezTo>
                  <a:pt x="1026574" y="946930"/>
                  <a:pt x="1023968" y="938178"/>
                  <a:pt x="1031846" y="906665"/>
                </a:cubicBezTo>
                <a:cubicBezTo>
                  <a:pt x="1033991" y="898086"/>
                  <a:pt x="1037806" y="890001"/>
                  <a:pt x="1040235" y="881498"/>
                </a:cubicBezTo>
                <a:cubicBezTo>
                  <a:pt x="1043402" y="870412"/>
                  <a:pt x="1045828" y="859127"/>
                  <a:pt x="1048624" y="847942"/>
                </a:cubicBezTo>
                <a:cubicBezTo>
                  <a:pt x="1045828" y="814386"/>
                  <a:pt x="1051442" y="779027"/>
                  <a:pt x="1040235" y="747274"/>
                </a:cubicBezTo>
                <a:cubicBezTo>
                  <a:pt x="1033654" y="728628"/>
                  <a:pt x="1013171" y="718350"/>
                  <a:pt x="998290" y="705329"/>
                </a:cubicBezTo>
                <a:cubicBezTo>
                  <a:pt x="979054" y="688497"/>
                  <a:pt x="961879" y="684522"/>
                  <a:pt x="939567" y="671773"/>
                </a:cubicBezTo>
                <a:cubicBezTo>
                  <a:pt x="911988" y="656013"/>
                  <a:pt x="888007" y="633001"/>
                  <a:pt x="864066" y="613050"/>
                </a:cubicBezTo>
                <a:cubicBezTo>
                  <a:pt x="844492" y="615846"/>
                  <a:pt x="823412" y="613408"/>
                  <a:pt x="805343" y="621439"/>
                </a:cubicBezTo>
                <a:cubicBezTo>
                  <a:pt x="796130" y="625534"/>
                  <a:pt x="792537" y="637339"/>
                  <a:pt x="788565" y="646606"/>
                </a:cubicBezTo>
                <a:cubicBezTo>
                  <a:pt x="784023" y="657203"/>
                  <a:pt x="783343" y="669076"/>
                  <a:pt x="780176" y="680162"/>
                </a:cubicBezTo>
                <a:cubicBezTo>
                  <a:pt x="777747" y="688665"/>
                  <a:pt x="774583" y="696940"/>
                  <a:pt x="771787" y="705329"/>
                </a:cubicBezTo>
                <a:cubicBezTo>
                  <a:pt x="774583" y="722107"/>
                  <a:pt x="764691" y="748624"/>
                  <a:pt x="780176" y="755663"/>
                </a:cubicBezTo>
                <a:cubicBezTo>
                  <a:pt x="805760" y="767292"/>
                  <a:pt x="837242" y="755656"/>
                  <a:pt x="864066" y="747274"/>
                </a:cubicBezTo>
                <a:cubicBezTo>
                  <a:pt x="883313" y="741259"/>
                  <a:pt x="914400" y="713718"/>
                  <a:pt x="914400" y="713718"/>
                </a:cubicBezTo>
                <a:cubicBezTo>
                  <a:pt x="934074" y="654697"/>
                  <a:pt x="908468" y="727559"/>
                  <a:pt x="939567" y="654995"/>
                </a:cubicBezTo>
                <a:cubicBezTo>
                  <a:pt x="943050" y="646867"/>
                  <a:pt x="944473" y="637956"/>
                  <a:pt x="947956" y="629828"/>
                </a:cubicBezTo>
                <a:cubicBezTo>
                  <a:pt x="979055" y="557264"/>
                  <a:pt x="953449" y="630126"/>
                  <a:pt x="973123" y="571105"/>
                </a:cubicBezTo>
                <a:cubicBezTo>
                  <a:pt x="970327" y="548734"/>
                  <a:pt x="971863" y="525381"/>
                  <a:pt x="964734" y="503993"/>
                </a:cubicBezTo>
                <a:cubicBezTo>
                  <a:pt x="954055" y="471955"/>
                  <a:pt x="923252" y="460648"/>
                  <a:pt x="897622" y="445270"/>
                </a:cubicBezTo>
                <a:cubicBezTo>
                  <a:pt x="892029" y="436881"/>
                  <a:pt x="888499" y="426664"/>
                  <a:pt x="880844" y="420103"/>
                </a:cubicBezTo>
                <a:cubicBezTo>
                  <a:pt x="859970" y="402211"/>
                  <a:pt x="761678" y="357437"/>
                  <a:pt x="755009" y="352991"/>
                </a:cubicBezTo>
                <a:lnTo>
                  <a:pt x="704675" y="319435"/>
                </a:lnTo>
                <a:cubicBezTo>
                  <a:pt x="691516" y="326015"/>
                  <a:pt x="657809" y="341134"/>
                  <a:pt x="645952" y="352991"/>
                </a:cubicBezTo>
                <a:cubicBezTo>
                  <a:pt x="638823" y="360120"/>
                  <a:pt x="634767" y="369769"/>
                  <a:pt x="629174" y="378158"/>
                </a:cubicBezTo>
                <a:cubicBezTo>
                  <a:pt x="626378" y="389343"/>
                  <a:pt x="624833" y="400919"/>
                  <a:pt x="620785" y="411714"/>
                </a:cubicBezTo>
                <a:cubicBezTo>
                  <a:pt x="616394" y="423423"/>
                  <a:pt x="608933" y="433776"/>
                  <a:pt x="604007" y="445270"/>
                </a:cubicBezTo>
                <a:cubicBezTo>
                  <a:pt x="600524" y="453398"/>
                  <a:pt x="598414" y="462048"/>
                  <a:pt x="595618" y="470437"/>
                </a:cubicBezTo>
                <a:cubicBezTo>
                  <a:pt x="598414" y="478826"/>
                  <a:pt x="595218" y="494627"/>
                  <a:pt x="604007" y="495604"/>
                </a:cubicBezTo>
                <a:cubicBezTo>
                  <a:pt x="645200" y="500181"/>
                  <a:pt x="667542" y="481211"/>
                  <a:pt x="696286" y="462048"/>
                </a:cubicBezTo>
                <a:cubicBezTo>
                  <a:pt x="704675" y="448066"/>
                  <a:pt x="712811" y="433930"/>
                  <a:pt x="721453" y="420103"/>
                </a:cubicBezTo>
                <a:cubicBezTo>
                  <a:pt x="740601" y="389467"/>
                  <a:pt x="739387" y="397832"/>
                  <a:pt x="755009" y="361380"/>
                </a:cubicBezTo>
                <a:cubicBezTo>
                  <a:pt x="758492" y="353252"/>
                  <a:pt x="760602" y="344602"/>
                  <a:pt x="763398" y="336213"/>
                </a:cubicBezTo>
                <a:cubicBezTo>
                  <a:pt x="759655" y="283804"/>
                  <a:pt x="766232" y="239362"/>
                  <a:pt x="746620" y="193601"/>
                </a:cubicBezTo>
                <a:cubicBezTo>
                  <a:pt x="741694" y="182107"/>
                  <a:pt x="736047" y="170903"/>
                  <a:pt x="729842" y="160045"/>
                </a:cubicBezTo>
                <a:cubicBezTo>
                  <a:pt x="724840" y="151291"/>
                  <a:pt x="720809" y="141333"/>
                  <a:pt x="713064" y="134878"/>
                </a:cubicBezTo>
                <a:cubicBezTo>
                  <a:pt x="703457" y="126872"/>
                  <a:pt x="690693" y="123693"/>
                  <a:pt x="679508" y="118100"/>
                </a:cubicBezTo>
                <a:cubicBezTo>
                  <a:pt x="671119" y="106915"/>
                  <a:pt x="665082" y="93495"/>
                  <a:pt x="654341" y="84544"/>
                </a:cubicBezTo>
                <a:cubicBezTo>
                  <a:pt x="647548" y="78883"/>
                  <a:pt x="637302" y="79638"/>
                  <a:pt x="629174" y="76155"/>
                </a:cubicBezTo>
                <a:cubicBezTo>
                  <a:pt x="599372" y="63383"/>
                  <a:pt x="595726" y="59449"/>
                  <a:pt x="570451" y="42599"/>
                </a:cubicBezTo>
                <a:cubicBezTo>
                  <a:pt x="493337" y="58022"/>
                  <a:pt x="558171" y="36989"/>
                  <a:pt x="503339" y="76155"/>
                </a:cubicBezTo>
                <a:cubicBezTo>
                  <a:pt x="452195" y="112686"/>
                  <a:pt x="482976" y="68052"/>
                  <a:pt x="436227" y="126489"/>
                </a:cubicBezTo>
                <a:cubicBezTo>
                  <a:pt x="423630" y="142235"/>
                  <a:pt x="402671" y="176823"/>
                  <a:pt x="402671" y="176823"/>
                </a:cubicBezTo>
                <a:cubicBezTo>
                  <a:pt x="405467" y="160045"/>
                  <a:pt x="407724" y="143168"/>
                  <a:pt x="411060" y="126489"/>
                </a:cubicBezTo>
                <a:cubicBezTo>
                  <a:pt x="413321" y="115183"/>
                  <a:pt x="419449" y="104463"/>
                  <a:pt x="419449" y="92933"/>
                </a:cubicBezTo>
                <a:cubicBezTo>
                  <a:pt x="419449" y="78674"/>
                  <a:pt x="421142" y="61070"/>
                  <a:pt x="411060" y="50988"/>
                </a:cubicBezTo>
                <a:cubicBezTo>
                  <a:pt x="398555" y="38483"/>
                  <a:pt x="377884" y="38499"/>
                  <a:pt x="360727" y="34210"/>
                </a:cubicBezTo>
                <a:cubicBezTo>
                  <a:pt x="310669" y="21696"/>
                  <a:pt x="338544" y="27716"/>
                  <a:pt x="276837" y="17432"/>
                </a:cubicBezTo>
                <a:cubicBezTo>
                  <a:pt x="258280" y="18758"/>
                  <a:pt x="172358" y="15143"/>
                  <a:pt x="134224" y="34210"/>
                </a:cubicBezTo>
                <a:cubicBezTo>
                  <a:pt x="125206" y="38719"/>
                  <a:pt x="117446" y="45395"/>
                  <a:pt x="109057" y="50988"/>
                </a:cubicBezTo>
                <a:cubicBezTo>
                  <a:pt x="103464" y="59377"/>
                  <a:pt x="96788" y="67137"/>
                  <a:pt x="92279" y="76155"/>
                </a:cubicBezTo>
                <a:cubicBezTo>
                  <a:pt x="76010" y="108692"/>
                  <a:pt x="86277" y="118033"/>
                  <a:pt x="92279" y="160045"/>
                </a:cubicBezTo>
                <a:cubicBezTo>
                  <a:pt x="106261" y="154452"/>
                  <a:pt x="125588" y="155604"/>
                  <a:pt x="134224" y="143267"/>
                </a:cubicBezTo>
                <a:cubicBezTo>
                  <a:pt x="147448" y="124376"/>
                  <a:pt x="138211" y="95341"/>
                  <a:pt x="151002" y="76155"/>
                </a:cubicBezTo>
                <a:lnTo>
                  <a:pt x="167780" y="50988"/>
                </a:lnTo>
                <a:cubicBezTo>
                  <a:pt x="164984" y="39803"/>
                  <a:pt x="167544" y="25585"/>
                  <a:pt x="159391" y="17432"/>
                </a:cubicBezTo>
                <a:cubicBezTo>
                  <a:pt x="151238" y="9279"/>
                  <a:pt x="137141" y="11304"/>
                  <a:pt x="125835" y="9043"/>
                </a:cubicBezTo>
                <a:cubicBezTo>
                  <a:pt x="63203" y="-3483"/>
                  <a:pt x="73976" y="654"/>
                  <a:pt x="0" y="65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rije vorm 8"/>
          <p:cNvSpPr/>
          <p:nvPr/>
        </p:nvSpPr>
        <p:spPr>
          <a:xfrm>
            <a:off x="3279845" y="1124125"/>
            <a:ext cx="1065652" cy="1426128"/>
          </a:xfrm>
          <a:custGeom>
            <a:avLst/>
            <a:gdLst>
              <a:gd name="connsiteX0" fmla="*/ 42195 w 1065652"/>
              <a:gd name="connsiteY0" fmla="*/ 1426128 h 1426128"/>
              <a:gd name="connsiteX1" fmla="*/ 42195 w 1065652"/>
              <a:gd name="connsiteY1" fmla="*/ 1317071 h 1426128"/>
              <a:gd name="connsiteX2" fmla="*/ 84140 w 1065652"/>
              <a:gd name="connsiteY2" fmla="*/ 1325460 h 1426128"/>
              <a:gd name="connsiteX3" fmla="*/ 92529 w 1065652"/>
              <a:gd name="connsiteY3" fmla="*/ 1350627 h 1426128"/>
              <a:gd name="connsiteX4" fmla="*/ 84140 w 1065652"/>
              <a:gd name="connsiteY4" fmla="*/ 1375794 h 1426128"/>
              <a:gd name="connsiteX5" fmla="*/ 58973 w 1065652"/>
              <a:gd name="connsiteY5" fmla="*/ 1367405 h 1426128"/>
              <a:gd name="connsiteX6" fmla="*/ 25417 w 1065652"/>
              <a:gd name="connsiteY6" fmla="*/ 1350627 h 1426128"/>
              <a:gd name="connsiteX7" fmla="*/ 8639 w 1065652"/>
              <a:gd name="connsiteY7" fmla="*/ 1317071 h 1426128"/>
              <a:gd name="connsiteX8" fmla="*/ 17028 w 1065652"/>
              <a:gd name="connsiteY8" fmla="*/ 947956 h 1426128"/>
              <a:gd name="connsiteX9" fmla="*/ 84140 w 1065652"/>
              <a:gd name="connsiteY9" fmla="*/ 906011 h 1426128"/>
              <a:gd name="connsiteX10" fmla="*/ 126085 w 1065652"/>
              <a:gd name="connsiteY10" fmla="*/ 880844 h 1426128"/>
              <a:gd name="connsiteX11" fmla="*/ 142863 w 1065652"/>
              <a:gd name="connsiteY11" fmla="*/ 906011 h 1426128"/>
              <a:gd name="connsiteX12" fmla="*/ 109307 w 1065652"/>
              <a:gd name="connsiteY12" fmla="*/ 947956 h 1426128"/>
              <a:gd name="connsiteX13" fmla="*/ 50584 w 1065652"/>
              <a:gd name="connsiteY13" fmla="*/ 981512 h 1426128"/>
              <a:gd name="connsiteX14" fmla="*/ 33806 w 1065652"/>
              <a:gd name="connsiteY14" fmla="*/ 947956 h 1426128"/>
              <a:gd name="connsiteX15" fmla="*/ 8639 w 1065652"/>
              <a:gd name="connsiteY15" fmla="*/ 880844 h 1426128"/>
              <a:gd name="connsiteX16" fmla="*/ 250 w 1065652"/>
              <a:gd name="connsiteY16" fmla="*/ 847288 h 1426128"/>
              <a:gd name="connsiteX17" fmla="*/ 17028 w 1065652"/>
              <a:gd name="connsiteY17" fmla="*/ 796954 h 1426128"/>
              <a:gd name="connsiteX18" fmla="*/ 42195 w 1065652"/>
              <a:gd name="connsiteY18" fmla="*/ 788565 h 1426128"/>
              <a:gd name="connsiteX19" fmla="*/ 92529 w 1065652"/>
              <a:gd name="connsiteY19" fmla="*/ 780176 h 1426128"/>
              <a:gd name="connsiteX20" fmla="*/ 117696 w 1065652"/>
              <a:gd name="connsiteY20" fmla="*/ 796954 h 1426128"/>
              <a:gd name="connsiteX21" fmla="*/ 117696 w 1065652"/>
              <a:gd name="connsiteY21" fmla="*/ 864066 h 1426128"/>
              <a:gd name="connsiteX22" fmla="*/ 42195 w 1065652"/>
              <a:gd name="connsiteY22" fmla="*/ 847288 h 1426128"/>
              <a:gd name="connsiteX23" fmla="*/ 25417 w 1065652"/>
              <a:gd name="connsiteY23" fmla="*/ 822121 h 1426128"/>
              <a:gd name="connsiteX24" fmla="*/ 33806 w 1065652"/>
              <a:gd name="connsiteY24" fmla="*/ 729842 h 1426128"/>
              <a:gd name="connsiteX25" fmla="*/ 50584 w 1065652"/>
              <a:gd name="connsiteY25" fmla="*/ 704675 h 1426128"/>
              <a:gd name="connsiteX26" fmla="*/ 75751 w 1065652"/>
              <a:gd name="connsiteY26" fmla="*/ 645952 h 1426128"/>
              <a:gd name="connsiteX27" fmla="*/ 92529 w 1065652"/>
              <a:gd name="connsiteY27" fmla="*/ 620785 h 1426128"/>
              <a:gd name="connsiteX28" fmla="*/ 109307 w 1065652"/>
              <a:gd name="connsiteY28" fmla="*/ 587229 h 1426128"/>
              <a:gd name="connsiteX29" fmla="*/ 201586 w 1065652"/>
              <a:gd name="connsiteY29" fmla="*/ 545284 h 1426128"/>
              <a:gd name="connsiteX30" fmla="*/ 335810 w 1065652"/>
              <a:gd name="connsiteY30" fmla="*/ 578840 h 1426128"/>
              <a:gd name="connsiteX31" fmla="*/ 360977 w 1065652"/>
              <a:gd name="connsiteY31" fmla="*/ 612396 h 1426128"/>
              <a:gd name="connsiteX32" fmla="*/ 327421 w 1065652"/>
              <a:gd name="connsiteY32" fmla="*/ 696286 h 1426128"/>
              <a:gd name="connsiteX33" fmla="*/ 302254 w 1065652"/>
              <a:gd name="connsiteY33" fmla="*/ 679508 h 1426128"/>
              <a:gd name="connsiteX34" fmla="*/ 277087 w 1065652"/>
              <a:gd name="connsiteY34" fmla="*/ 620785 h 1426128"/>
              <a:gd name="connsiteX35" fmla="*/ 310643 w 1065652"/>
              <a:gd name="connsiteY35" fmla="*/ 520117 h 1426128"/>
              <a:gd name="connsiteX36" fmla="*/ 327421 w 1065652"/>
              <a:gd name="connsiteY36" fmla="*/ 478172 h 1426128"/>
              <a:gd name="connsiteX37" fmla="*/ 377755 w 1065652"/>
              <a:gd name="connsiteY37" fmla="*/ 419449 h 1426128"/>
              <a:gd name="connsiteX38" fmla="*/ 402922 w 1065652"/>
              <a:gd name="connsiteY38" fmla="*/ 385893 h 1426128"/>
              <a:gd name="connsiteX39" fmla="*/ 453256 w 1065652"/>
              <a:gd name="connsiteY39" fmla="*/ 360726 h 1426128"/>
              <a:gd name="connsiteX40" fmla="*/ 478423 w 1065652"/>
              <a:gd name="connsiteY40" fmla="*/ 369115 h 1426128"/>
              <a:gd name="connsiteX41" fmla="*/ 520368 w 1065652"/>
              <a:gd name="connsiteY41" fmla="*/ 402671 h 1426128"/>
              <a:gd name="connsiteX42" fmla="*/ 545535 w 1065652"/>
              <a:gd name="connsiteY42" fmla="*/ 419449 h 1426128"/>
              <a:gd name="connsiteX43" fmla="*/ 545535 w 1065652"/>
              <a:gd name="connsiteY43" fmla="*/ 511728 h 1426128"/>
              <a:gd name="connsiteX44" fmla="*/ 486812 w 1065652"/>
              <a:gd name="connsiteY44" fmla="*/ 536895 h 1426128"/>
              <a:gd name="connsiteX45" fmla="*/ 461645 w 1065652"/>
              <a:gd name="connsiteY45" fmla="*/ 528506 h 1426128"/>
              <a:gd name="connsiteX46" fmla="*/ 436478 w 1065652"/>
              <a:gd name="connsiteY46" fmla="*/ 494950 h 1426128"/>
              <a:gd name="connsiteX47" fmla="*/ 411311 w 1065652"/>
              <a:gd name="connsiteY47" fmla="*/ 427838 h 1426128"/>
              <a:gd name="connsiteX48" fmla="*/ 419700 w 1065652"/>
              <a:gd name="connsiteY48" fmla="*/ 327170 h 1426128"/>
              <a:gd name="connsiteX49" fmla="*/ 453256 w 1065652"/>
              <a:gd name="connsiteY49" fmla="*/ 260058 h 1426128"/>
              <a:gd name="connsiteX50" fmla="*/ 470034 w 1065652"/>
              <a:gd name="connsiteY50" fmla="*/ 218114 h 1426128"/>
              <a:gd name="connsiteX51" fmla="*/ 553924 w 1065652"/>
              <a:gd name="connsiteY51" fmla="*/ 142613 h 1426128"/>
              <a:gd name="connsiteX52" fmla="*/ 604258 w 1065652"/>
              <a:gd name="connsiteY52" fmla="*/ 117446 h 1426128"/>
              <a:gd name="connsiteX53" fmla="*/ 721704 w 1065652"/>
              <a:gd name="connsiteY53" fmla="*/ 134224 h 1426128"/>
              <a:gd name="connsiteX54" fmla="*/ 738482 w 1065652"/>
              <a:gd name="connsiteY54" fmla="*/ 159391 h 1426128"/>
              <a:gd name="connsiteX55" fmla="*/ 730093 w 1065652"/>
              <a:gd name="connsiteY55" fmla="*/ 243281 h 1426128"/>
              <a:gd name="connsiteX56" fmla="*/ 721704 w 1065652"/>
              <a:gd name="connsiteY56" fmla="*/ 142613 h 1426128"/>
              <a:gd name="connsiteX57" fmla="*/ 746871 w 1065652"/>
              <a:gd name="connsiteY57" fmla="*/ 100668 h 1426128"/>
              <a:gd name="connsiteX58" fmla="*/ 805594 w 1065652"/>
              <a:gd name="connsiteY58" fmla="*/ 25167 h 1426128"/>
              <a:gd name="connsiteX59" fmla="*/ 830761 w 1065652"/>
              <a:gd name="connsiteY59" fmla="*/ 8389 h 1426128"/>
              <a:gd name="connsiteX60" fmla="*/ 855927 w 1065652"/>
              <a:gd name="connsiteY60" fmla="*/ 0 h 1426128"/>
              <a:gd name="connsiteX61" fmla="*/ 939817 w 1065652"/>
              <a:gd name="connsiteY61" fmla="*/ 16778 h 1426128"/>
              <a:gd name="connsiteX62" fmla="*/ 948206 w 1065652"/>
              <a:gd name="connsiteY62" fmla="*/ 109057 h 1426128"/>
              <a:gd name="connsiteX63" fmla="*/ 923039 w 1065652"/>
              <a:gd name="connsiteY63" fmla="*/ 117446 h 1426128"/>
              <a:gd name="connsiteX64" fmla="*/ 906261 w 1065652"/>
              <a:gd name="connsiteY64" fmla="*/ 92279 h 1426128"/>
              <a:gd name="connsiteX65" fmla="*/ 956595 w 1065652"/>
              <a:gd name="connsiteY65" fmla="*/ 67112 h 1426128"/>
              <a:gd name="connsiteX66" fmla="*/ 990151 w 1065652"/>
              <a:gd name="connsiteY66" fmla="*/ 50334 h 1426128"/>
              <a:gd name="connsiteX67" fmla="*/ 1065652 w 1065652"/>
              <a:gd name="connsiteY67" fmla="*/ 33556 h 142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065652" h="1426128">
                <a:moveTo>
                  <a:pt x="42195" y="1426128"/>
                </a:moveTo>
                <a:cubicBezTo>
                  <a:pt x="42165" y="1425888"/>
                  <a:pt x="22979" y="1329881"/>
                  <a:pt x="42195" y="1317071"/>
                </a:cubicBezTo>
                <a:cubicBezTo>
                  <a:pt x="54059" y="1309162"/>
                  <a:pt x="70158" y="1322664"/>
                  <a:pt x="84140" y="1325460"/>
                </a:cubicBezTo>
                <a:cubicBezTo>
                  <a:pt x="86936" y="1333849"/>
                  <a:pt x="92529" y="1341784"/>
                  <a:pt x="92529" y="1350627"/>
                </a:cubicBezTo>
                <a:cubicBezTo>
                  <a:pt x="92529" y="1359470"/>
                  <a:pt x="92049" y="1371839"/>
                  <a:pt x="84140" y="1375794"/>
                </a:cubicBezTo>
                <a:cubicBezTo>
                  <a:pt x="76231" y="1379749"/>
                  <a:pt x="67101" y="1370888"/>
                  <a:pt x="58973" y="1367405"/>
                </a:cubicBezTo>
                <a:cubicBezTo>
                  <a:pt x="47479" y="1362479"/>
                  <a:pt x="36602" y="1356220"/>
                  <a:pt x="25417" y="1350627"/>
                </a:cubicBezTo>
                <a:cubicBezTo>
                  <a:pt x="19824" y="1339442"/>
                  <a:pt x="10695" y="1329406"/>
                  <a:pt x="8639" y="1317071"/>
                </a:cubicBezTo>
                <a:cubicBezTo>
                  <a:pt x="-6892" y="1223883"/>
                  <a:pt x="107" y="1007178"/>
                  <a:pt x="17028" y="947956"/>
                </a:cubicBezTo>
                <a:cubicBezTo>
                  <a:pt x="24275" y="922590"/>
                  <a:pt x="61673" y="919837"/>
                  <a:pt x="84140" y="906011"/>
                </a:cubicBezTo>
                <a:cubicBezTo>
                  <a:pt x="98027" y="897465"/>
                  <a:pt x="126085" y="880844"/>
                  <a:pt x="126085" y="880844"/>
                </a:cubicBezTo>
                <a:cubicBezTo>
                  <a:pt x="131678" y="889233"/>
                  <a:pt x="141205" y="896066"/>
                  <a:pt x="142863" y="906011"/>
                </a:cubicBezTo>
                <a:cubicBezTo>
                  <a:pt x="146915" y="930323"/>
                  <a:pt x="124011" y="938153"/>
                  <a:pt x="109307" y="947956"/>
                </a:cubicBezTo>
                <a:cubicBezTo>
                  <a:pt x="70158" y="1006679"/>
                  <a:pt x="92529" y="1009475"/>
                  <a:pt x="50584" y="981512"/>
                </a:cubicBezTo>
                <a:cubicBezTo>
                  <a:pt x="44991" y="970327"/>
                  <a:pt x="38885" y="959384"/>
                  <a:pt x="33806" y="947956"/>
                </a:cubicBezTo>
                <a:cubicBezTo>
                  <a:pt x="26714" y="932000"/>
                  <a:pt x="14173" y="900214"/>
                  <a:pt x="8639" y="880844"/>
                </a:cubicBezTo>
                <a:cubicBezTo>
                  <a:pt x="5472" y="869758"/>
                  <a:pt x="3046" y="858473"/>
                  <a:pt x="250" y="847288"/>
                </a:cubicBezTo>
                <a:cubicBezTo>
                  <a:pt x="5843" y="830510"/>
                  <a:pt x="6748" y="811345"/>
                  <a:pt x="17028" y="796954"/>
                </a:cubicBezTo>
                <a:cubicBezTo>
                  <a:pt x="22168" y="789758"/>
                  <a:pt x="33563" y="790483"/>
                  <a:pt x="42195" y="788565"/>
                </a:cubicBezTo>
                <a:cubicBezTo>
                  <a:pt x="58799" y="784875"/>
                  <a:pt x="75751" y="782972"/>
                  <a:pt x="92529" y="780176"/>
                </a:cubicBezTo>
                <a:cubicBezTo>
                  <a:pt x="100918" y="785769"/>
                  <a:pt x="112103" y="788565"/>
                  <a:pt x="117696" y="796954"/>
                </a:cubicBezTo>
                <a:cubicBezTo>
                  <a:pt x="133966" y="821358"/>
                  <a:pt x="123797" y="839662"/>
                  <a:pt x="117696" y="864066"/>
                </a:cubicBezTo>
                <a:cubicBezTo>
                  <a:pt x="116772" y="863881"/>
                  <a:pt x="47272" y="850673"/>
                  <a:pt x="42195" y="847288"/>
                </a:cubicBezTo>
                <a:cubicBezTo>
                  <a:pt x="33806" y="841695"/>
                  <a:pt x="31010" y="830510"/>
                  <a:pt x="25417" y="822121"/>
                </a:cubicBezTo>
                <a:cubicBezTo>
                  <a:pt x="28213" y="791361"/>
                  <a:pt x="27334" y="760043"/>
                  <a:pt x="33806" y="729842"/>
                </a:cubicBezTo>
                <a:cubicBezTo>
                  <a:pt x="35919" y="719983"/>
                  <a:pt x="45582" y="713429"/>
                  <a:pt x="50584" y="704675"/>
                </a:cubicBezTo>
                <a:cubicBezTo>
                  <a:pt x="120410" y="582479"/>
                  <a:pt x="28693" y="740068"/>
                  <a:pt x="75751" y="645952"/>
                </a:cubicBezTo>
                <a:cubicBezTo>
                  <a:pt x="80260" y="636934"/>
                  <a:pt x="87527" y="629539"/>
                  <a:pt x="92529" y="620785"/>
                </a:cubicBezTo>
                <a:cubicBezTo>
                  <a:pt x="98734" y="609927"/>
                  <a:pt x="101168" y="596724"/>
                  <a:pt x="109307" y="587229"/>
                </a:cubicBezTo>
                <a:cubicBezTo>
                  <a:pt x="135575" y="556583"/>
                  <a:pt x="163743" y="556096"/>
                  <a:pt x="201586" y="545284"/>
                </a:cubicBezTo>
                <a:cubicBezTo>
                  <a:pt x="298526" y="552741"/>
                  <a:pt x="292654" y="528491"/>
                  <a:pt x="335810" y="578840"/>
                </a:cubicBezTo>
                <a:cubicBezTo>
                  <a:pt x="344909" y="589456"/>
                  <a:pt x="352588" y="601211"/>
                  <a:pt x="360977" y="612396"/>
                </a:cubicBezTo>
                <a:cubicBezTo>
                  <a:pt x="359522" y="624032"/>
                  <a:pt x="367686" y="696286"/>
                  <a:pt x="327421" y="696286"/>
                </a:cubicBezTo>
                <a:cubicBezTo>
                  <a:pt x="317339" y="696286"/>
                  <a:pt x="310643" y="685101"/>
                  <a:pt x="302254" y="679508"/>
                </a:cubicBezTo>
                <a:cubicBezTo>
                  <a:pt x="300225" y="675450"/>
                  <a:pt x="276205" y="631365"/>
                  <a:pt x="277087" y="620785"/>
                </a:cubicBezTo>
                <a:cubicBezTo>
                  <a:pt x="285802" y="516208"/>
                  <a:pt x="283573" y="574257"/>
                  <a:pt x="310643" y="520117"/>
                </a:cubicBezTo>
                <a:cubicBezTo>
                  <a:pt x="317377" y="506648"/>
                  <a:pt x="320108" y="491336"/>
                  <a:pt x="327421" y="478172"/>
                </a:cubicBezTo>
                <a:cubicBezTo>
                  <a:pt x="346788" y="443311"/>
                  <a:pt x="353663" y="447557"/>
                  <a:pt x="377755" y="419449"/>
                </a:cubicBezTo>
                <a:cubicBezTo>
                  <a:pt x="386854" y="408833"/>
                  <a:pt x="393035" y="395780"/>
                  <a:pt x="402922" y="385893"/>
                </a:cubicBezTo>
                <a:cubicBezTo>
                  <a:pt x="419184" y="369631"/>
                  <a:pt x="432787" y="367549"/>
                  <a:pt x="453256" y="360726"/>
                </a:cubicBezTo>
                <a:cubicBezTo>
                  <a:pt x="461645" y="363522"/>
                  <a:pt x="470924" y="364428"/>
                  <a:pt x="478423" y="369115"/>
                </a:cubicBezTo>
                <a:cubicBezTo>
                  <a:pt x="493607" y="378605"/>
                  <a:pt x="506044" y="391928"/>
                  <a:pt x="520368" y="402671"/>
                </a:cubicBezTo>
                <a:cubicBezTo>
                  <a:pt x="528434" y="408720"/>
                  <a:pt x="537146" y="413856"/>
                  <a:pt x="545535" y="419449"/>
                </a:cubicBezTo>
                <a:cubicBezTo>
                  <a:pt x="556589" y="452610"/>
                  <a:pt x="566404" y="469990"/>
                  <a:pt x="545535" y="511728"/>
                </a:cubicBezTo>
                <a:cubicBezTo>
                  <a:pt x="541388" y="520021"/>
                  <a:pt x="497455" y="533347"/>
                  <a:pt x="486812" y="536895"/>
                </a:cubicBezTo>
                <a:cubicBezTo>
                  <a:pt x="478423" y="534099"/>
                  <a:pt x="468438" y="534167"/>
                  <a:pt x="461645" y="528506"/>
                </a:cubicBezTo>
                <a:cubicBezTo>
                  <a:pt x="450904" y="519555"/>
                  <a:pt x="443888" y="506806"/>
                  <a:pt x="436478" y="494950"/>
                </a:cubicBezTo>
                <a:cubicBezTo>
                  <a:pt x="418200" y="465704"/>
                  <a:pt x="419363" y="460045"/>
                  <a:pt x="411311" y="427838"/>
                </a:cubicBezTo>
                <a:cubicBezTo>
                  <a:pt x="414107" y="394282"/>
                  <a:pt x="411533" y="359837"/>
                  <a:pt x="419700" y="327170"/>
                </a:cubicBezTo>
                <a:cubicBezTo>
                  <a:pt x="425766" y="302906"/>
                  <a:pt x="443967" y="283280"/>
                  <a:pt x="453256" y="260058"/>
                </a:cubicBezTo>
                <a:cubicBezTo>
                  <a:pt x="458849" y="246077"/>
                  <a:pt x="462286" y="231026"/>
                  <a:pt x="470034" y="218114"/>
                </a:cubicBezTo>
                <a:cubicBezTo>
                  <a:pt x="496957" y="173243"/>
                  <a:pt x="510348" y="171664"/>
                  <a:pt x="553924" y="142613"/>
                </a:cubicBezTo>
                <a:cubicBezTo>
                  <a:pt x="586449" y="120930"/>
                  <a:pt x="569526" y="129023"/>
                  <a:pt x="604258" y="117446"/>
                </a:cubicBezTo>
                <a:cubicBezTo>
                  <a:pt x="643407" y="123039"/>
                  <a:pt x="683958" y="122428"/>
                  <a:pt x="721704" y="134224"/>
                </a:cubicBezTo>
                <a:cubicBezTo>
                  <a:pt x="731327" y="137231"/>
                  <a:pt x="737709" y="149338"/>
                  <a:pt x="738482" y="159391"/>
                </a:cubicBezTo>
                <a:cubicBezTo>
                  <a:pt x="740637" y="187411"/>
                  <a:pt x="732889" y="215318"/>
                  <a:pt x="730093" y="243281"/>
                </a:cubicBezTo>
                <a:cubicBezTo>
                  <a:pt x="678647" y="226132"/>
                  <a:pt x="691393" y="239608"/>
                  <a:pt x="721704" y="142613"/>
                </a:cubicBezTo>
                <a:cubicBezTo>
                  <a:pt x="726567" y="127050"/>
                  <a:pt x="738117" y="114424"/>
                  <a:pt x="746871" y="100668"/>
                </a:cubicBezTo>
                <a:cubicBezTo>
                  <a:pt x="767992" y="67477"/>
                  <a:pt x="777356" y="48698"/>
                  <a:pt x="805594" y="25167"/>
                </a:cubicBezTo>
                <a:cubicBezTo>
                  <a:pt x="813339" y="18712"/>
                  <a:pt x="821743" y="12898"/>
                  <a:pt x="830761" y="8389"/>
                </a:cubicBezTo>
                <a:cubicBezTo>
                  <a:pt x="838670" y="4434"/>
                  <a:pt x="847538" y="2796"/>
                  <a:pt x="855927" y="0"/>
                </a:cubicBezTo>
                <a:cubicBezTo>
                  <a:pt x="883890" y="5593"/>
                  <a:pt x="914311" y="4025"/>
                  <a:pt x="939817" y="16778"/>
                </a:cubicBezTo>
                <a:cubicBezTo>
                  <a:pt x="967962" y="30850"/>
                  <a:pt x="954373" y="96724"/>
                  <a:pt x="948206" y="109057"/>
                </a:cubicBezTo>
                <a:cubicBezTo>
                  <a:pt x="944251" y="116966"/>
                  <a:pt x="931428" y="114650"/>
                  <a:pt x="923039" y="117446"/>
                </a:cubicBezTo>
                <a:cubicBezTo>
                  <a:pt x="917446" y="109057"/>
                  <a:pt x="904284" y="102166"/>
                  <a:pt x="906261" y="92279"/>
                </a:cubicBezTo>
                <a:cubicBezTo>
                  <a:pt x="908780" y="79684"/>
                  <a:pt x="948180" y="70719"/>
                  <a:pt x="956595" y="67112"/>
                </a:cubicBezTo>
                <a:cubicBezTo>
                  <a:pt x="968089" y="62186"/>
                  <a:pt x="978086" y="53624"/>
                  <a:pt x="990151" y="50334"/>
                </a:cubicBezTo>
                <a:cubicBezTo>
                  <a:pt x="1092157" y="22514"/>
                  <a:pt x="1019459" y="56653"/>
                  <a:pt x="1065652" y="3355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" name="Picture 4" descr="Technologi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2" t="5811" r="1272" b="91667"/>
          <a:stretch/>
        </p:blipFill>
        <p:spPr bwMode="auto">
          <a:xfrm>
            <a:off x="2332800" y="2124000"/>
            <a:ext cx="3956694" cy="10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kstvak 18"/>
          <p:cNvSpPr txBox="1"/>
          <p:nvPr/>
        </p:nvSpPr>
        <p:spPr>
          <a:xfrm>
            <a:off x="1935655" y="5072358"/>
            <a:ext cx="595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bg1">
                    <a:lumMod val="50000"/>
                  </a:schemeClr>
                </a:solidFill>
              </a:rPr>
              <a:t>Pb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338680" y="5072358"/>
            <a:ext cx="971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accent2">
                    <a:lumMod val="75000"/>
                  </a:schemeClr>
                </a:solidFill>
              </a:rPr>
              <a:t>PbO</a:t>
            </a:r>
            <a:r>
              <a:rPr lang="nl-NL" sz="2400" baseline="-25000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nl-NL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284FD14-63CF-F132-6A6F-48B77BBA0B8E}"/>
              </a:ext>
            </a:extLst>
          </p:cNvPr>
          <p:cNvSpPr txBox="1"/>
          <p:nvPr/>
        </p:nvSpPr>
        <p:spPr>
          <a:xfrm>
            <a:off x="194210" y="2820810"/>
            <a:ext cx="49439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zwavelzuuroplossing</a:t>
            </a:r>
          </a:p>
          <a:p>
            <a:r>
              <a:rPr lang="nl-NL" sz="2400" dirty="0"/>
              <a:t>                                                  </a:t>
            </a:r>
            <a:r>
              <a:rPr lang="nl-NL" sz="200" dirty="0"/>
              <a:t>           </a:t>
            </a:r>
            <a:r>
              <a:rPr lang="nl-NL" sz="2400" dirty="0"/>
              <a:t> </a:t>
            </a:r>
            <a:r>
              <a:rPr lang="nl-NL" dirty="0"/>
              <a:t>H</a:t>
            </a:r>
            <a:r>
              <a:rPr lang="nl-NL" baseline="40000" dirty="0"/>
              <a:t>+</a:t>
            </a:r>
            <a:r>
              <a:rPr lang="nl-NL" dirty="0"/>
              <a:t> en  SO</a:t>
            </a:r>
            <a:r>
              <a:rPr lang="nl-NL" baseline="-25000" dirty="0"/>
              <a:t>4</a:t>
            </a:r>
            <a:r>
              <a:rPr lang="nl-NL" baseline="40000" dirty="0"/>
              <a:t>2-</a:t>
            </a:r>
          </a:p>
        </p:txBody>
      </p:sp>
    </p:spTree>
    <p:extLst>
      <p:ext uri="{BB962C8B-B14F-4D97-AF65-F5344CB8AC3E}">
        <p14:creationId xmlns:p14="http://schemas.microsoft.com/office/powerpoint/2010/main" val="3414261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96296E-6 L -0.35677 0.0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7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51575" y="478172"/>
            <a:ext cx="642376" cy="856501"/>
          </a:xfrm>
          <a:prstGeom prst="rect">
            <a:avLst/>
          </a:prstGeom>
        </p:spPr>
      </p:pic>
      <p:sp>
        <p:nvSpPr>
          <p:cNvPr id="6" name="Boog 5"/>
          <p:cNvSpPr/>
          <p:nvPr/>
        </p:nvSpPr>
        <p:spPr>
          <a:xfrm>
            <a:off x="2531533" y="2583743"/>
            <a:ext cx="3657600" cy="237067"/>
          </a:xfrm>
          <a:prstGeom prst="arc">
            <a:avLst>
              <a:gd name="adj1" fmla="val 10813751"/>
              <a:gd name="adj2" fmla="val 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8" name="Picture 4" descr="Technolog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986" y="1875895"/>
            <a:ext cx="3956694" cy="432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ep 12"/>
          <p:cNvGrpSpPr/>
          <p:nvPr/>
        </p:nvGrpSpPr>
        <p:grpSpPr>
          <a:xfrm>
            <a:off x="3127411" y="2552695"/>
            <a:ext cx="397933" cy="3132667"/>
            <a:chOff x="1042870" y="440264"/>
            <a:chExt cx="397933" cy="3132667"/>
          </a:xfrm>
        </p:grpSpPr>
        <p:sp>
          <p:nvSpPr>
            <p:cNvPr id="11" name="Rechthoek 10"/>
            <p:cNvSpPr/>
            <p:nvPr/>
          </p:nvSpPr>
          <p:spPr>
            <a:xfrm>
              <a:off x="1042870" y="440264"/>
              <a:ext cx="397933" cy="313266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/>
            <p:cNvSpPr/>
            <p:nvPr/>
          </p:nvSpPr>
          <p:spPr>
            <a:xfrm>
              <a:off x="1106333" y="443569"/>
              <a:ext cx="270000" cy="305851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" name="Rechthoek 2"/>
          <p:cNvSpPr/>
          <p:nvPr/>
        </p:nvSpPr>
        <p:spPr>
          <a:xfrm>
            <a:off x="3127412" y="2552695"/>
            <a:ext cx="397933" cy="3132667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/>
          <p:cNvSpPr/>
          <p:nvPr/>
        </p:nvSpPr>
        <p:spPr>
          <a:xfrm>
            <a:off x="5219700" y="2552693"/>
            <a:ext cx="393699" cy="313266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/>
          <p:cNvSpPr/>
          <p:nvPr/>
        </p:nvSpPr>
        <p:spPr>
          <a:xfrm>
            <a:off x="5219700" y="2552692"/>
            <a:ext cx="393699" cy="313266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5297424" y="2563200"/>
            <a:ext cx="234469" cy="304800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Boog 7"/>
          <p:cNvSpPr/>
          <p:nvPr/>
        </p:nvSpPr>
        <p:spPr>
          <a:xfrm flipV="1">
            <a:off x="2531533" y="2572443"/>
            <a:ext cx="3657600" cy="224362"/>
          </a:xfrm>
          <a:prstGeom prst="arc">
            <a:avLst>
              <a:gd name="adj1" fmla="val 10813751"/>
              <a:gd name="adj2" fmla="val 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657" y="478172"/>
            <a:ext cx="645795" cy="861059"/>
          </a:xfrm>
          <a:prstGeom prst="rect">
            <a:avLst/>
          </a:prstGeom>
        </p:spPr>
      </p:pic>
      <p:sp>
        <p:nvSpPr>
          <p:cNvPr id="9" name="Vrije vorm 8"/>
          <p:cNvSpPr/>
          <p:nvPr/>
        </p:nvSpPr>
        <p:spPr>
          <a:xfrm>
            <a:off x="3279845" y="1124125"/>
            <a:ext cx="1065652" cy="1426128"/>
          </a:xfrm>
          <a:custGeom>
            <a:avLst/>
            <a:gdLst>
              <a:gd name="connsiteX0" fmla="*/ 42195 w 1065652"/>
              <a:gd name="connsiteY0" fmla="*/ 1426128 h 1426128"/>
              <a:gd name="connsiteX1" fmla="*/ 42195 w 1065652"/>
              <a:gd name="connsiteY1" fmla="*/ 1317071 h 1426128"/>
              <a:gd name="connsiteX2" fmla="*/ 84140 w 1065652"/>
              <a:gd name="connsiteY2" fmla="*/ 1325460 h 1426128"/>
              <a:gd name="connsiteX3" fmla="*/ 92529 w 1065652"/>
              <a:gd name="connsiteY3" fmla="*/ 1350627 h 1426128"/>
              <a:gd name="connsiteX4" fmla="*/ 84140 w 1065652"/>
              <a:gd name="connsiteY4" fmla="*/ 1375794 h 1426128"/>
              <a:gd name="connsiteX5" fmla="*/ 58973 w 1065652"/>
              <a:gd name="connsiteY5" fmla="*/ 1367405 h 1426128"/>
              <a:gd name="connsiteX6" fmla="*/ 25417 w 1065652"/>
              <a:gd name="connsiteY6" fmla="*/ 1350627 h 1426128"/>
              <a:gd name="connsiteX7" fmla="*/ 8639 w 1065652"/>
              <a:gd name="connsiteY7" fmla="*/ 1317071 h 1426128"/>
              <a:gd name="connsiteX8" fmla="*/ 17028 w 1065652"/>
              <a:gd name="connsiteY8" fmla="*/ 947956 h 1426128"/>
              <a:gd name="connsiteX9" fmla="*/ 84140 w 1065652"/>
              <a:gd name="connsiteY9" fmla="*/ 906011 h 1426128"/>
              <a:gd name="connsiteX10" fmla="*/ 126085 w 1065652"/>
              <a:gd name="connsiteY10" fmla="*/ 880844 h 1426128"/>
              <a:gd name="connsiteX11" fmla="*/ 142863 w 1065652"/>
              <a:gd name="connsiteY11" fmla="*/ 906011 h 1426128"/>
              <a:gd name="connsiteX12" fmla="*/ 109307 w 1065652"/>
              <a:gd name="connsiteY12" fmla="*/ 947956 h 1426128"/>
              <a:gd name="connsiteX13" fmla="*/ 50584 w 1065652"/>
              <a:gd name="connsiteY13" fmla="*/ 981512 h 1426128"/>
              <a:gd name="connsiteX14" fmla="*/ 33806 w 1065652"/>
              <a:gd name="connsiteY14" fmla="*/ 947956 h 1426128"/>
              <a:gd name="connsiteX15" fmla="*/ 8639 w 1065652"/>
              <a:gd name="connsiteY15" fmla="*/ 880844 h 1426128"/>
              <a:gd name="connsiteX16" fmla="*/ 250 w 1065652"/>
              <a:gd name="connsiteY16" fmla="*/ 847288 h 1426128"/>
              <a:gd name="connsiteX17" fmla="*/ 17028 w 1065652"/>
              <a:gd name="connsiteY17" fmla="*/ 796954 h 1426128"/>
              <a:gd name="connsiteX18" fmla="*/ 42195 w 1065652"/>
              <a:gd name="connsiteY18" fmla="*/ 788565 h 1426128"/>
              <a:gd name="connsiteX19" fmla="*/ 92529 w 1065652"/>
              <a:gd name="connsiteY19" fmla="*/ 780176 h 1426128"/>
              <a:gd name="connsiteX20" fmla="*/ 117696 w 1065652"/>
              <a:gd name="connsiteY20" fmla="*/ 796954 h 1426128"/>
              <a:gd name="connsiteX21" fmla="*/ 117696 w 1065652"/>
              <a:gd name="connsiteY21" fmla="*/ 864066 h 1426128"/>
              <a:gd name="connsiteX22" fmla="*/ 42195 w 1065652"/>
              <a:gd name="connsiteY22" fmla="*/ 847288 h 1426128"/>
              <a:gd name="connsiteX23" fmla="*/ 25417 w 1065652"/>
              <a:gd name="connsiteY23" fmla="*/ 822121 h 1426128"/>
              <a:gd name="connsiteX24" fmla="*/ 33806 w 1065652"/>
              <a:gd name="connsiteY24" fmla="*/ 729842 h 1426128"/>
              <a:gd name="connsiteX25" fmla="*/ 50584 w 1065652"/>
              <a:gd name="connsiteY25" fmla="*/ 704675 h 1426128"/>
              <a:gd name="connsiteX26" fmla="*/ 75751 w 1065652"/>
              <a:gd name="connsiteY26" fmla="*/ 645952 h 1426128"/>
              <a:gd name="connsiteX27" fmla="*/ 92529 w 1065652"/>
              <a:gd name="connsiteY27" fmla="*/ 620785 h 1426128"/>
              <a:gd name="connsiteX28" fmla="*/ 109307 w 1065652"/>
              <a:gd name="connsiteY28" fmla="*/ 587229 h 1426128"/>
              <a:gd name="connsiteX29" fmla="*/ 201586 w 1065652"/>
              <a:gd name="connsiteY29" fmla="*/ 545284 h 1426128"/>
              <a:gd name="connsiteX30" fmla="*/ 335810 w 1065652"/>
              <a:gd name="connsiteY30" fmla="*/ 578840 h 1426128"/>
              <a:gd name="connsiteX31" fmla="*/ 360977 w 1065652"/>
              <a:gd name="connsiteY31" fmla="*/ 612396 h 1426128"/>
              <a:gd name="connsiteX32" fmla="*/ 327421 w 1065652"/>
              <a:gd name="connsiteY32" fmla="*/ 696286 h 1426128"/>
              <a:gd name="connsiteX33" fmla="*/ 302254 w 1065652"/>
              <a:gd name="connsiteY33" fmla="*/ 679508 h 1426128"/>
              <a:gd name="connsiteX34" fmla="*/ 277087 w 1065652"/>
              <a:gd name="connsiteY34" fmla="*/ 620785 h 1426128"/>
              <a:gd name="connsiteX35" fmla="*/ 310643 w 1065652"/>
              <a:gd name="connsiteY35" fmla="*/ 520117 h 1426128"/>
              <a:gd name="connsiteX36" fmla="*/ 327421 w 1065652"/>
              <a:gd name="connsiteY36" fmla="*/ 478172 h 1426128"/>
              <a:gd name="connsiteX37" fmla="*/ 377755 w 1065652"/>
              <a:gd name="connsiteY37" fmla="*/ 419449 h 1426128"/>
              <a:gd name="connsiteX38" fmla="*/ 402922 w 1065652"/>
              <a:gd name="connsiteY38" fmla="*/ 385893 h 1426128"/>
              <a:gd name="connsiteX39" fmla="*/ 453256 w 1065652"/>
              <a:gd name="connsiteY39" fmla="*/ 360726 h 1426128"/>
              <a:gd name="connsiteX40" fmla="*/ 478423 w 1065652"/>
              <a:gd name="connsiteY40" fmla="*/ 369115 h 1426128"/>
              <a:gd name="connsiteX41" fmla="*/ 520368 w 1065652"/>
              <a:gd name="connsiteY41" fmla="*/ 402671 h 1426128"/>
              <a:gd name="connsiteX42" fmla="*/ 545535 w 1065652"/>
              <a:gd name="connsiteY42" fmla="*/ 419449 h 1426128"/>
              <a:gd name="connsiteX43" fmla="*/ 545535 w 1065652"/>
              <a:gd name="connsiteY43" fmla="*/ 511728 h 1426128"/>
              <a:gd name="connsiteX44" fmla="*/ 486812 w 1065652"/>
              <a:gd name="connsiteY44" fmla="*/ 536895 h 1426128"/>
              <a:gd name="connsiteX45" fmla="*/ 461645 w 1065652"/>
              <a:gd name="connsiteY45" fmla="*/ 528506 h 1426128"/>
              <a:gd name="connsiteX46" fmla="*/ 436478 w 1065652"/>
              <a:gd name="connsiteY46" fmla="*/ 494950 h 1426128"/>
              <a:gd name="connsiteX47" fmla="*/ 411311 w 1065652"/>
              <a:gd name="connsiteY47" fmla="*/ 427838 h 1426128"/>
              <a:gd name="connsiteX48" fmla="*/ 419700 w 1065652"/>
              <a:gd name="connsiteY48" fmla="*/ 327170 h 1426128"/>
              <a:gd name="connsiteX49" fmla="*/ 453256 w 1065652"/>
              <a:gd name="connsiteY49" fmla="*/ 260058 h 1426128"/>
              <a:gd name="connsiteX50" fmla="*/ 470034 w 1065652"/>
              <a:gd name="connsiteY50" fmla="*/ 218114 h 1426128"/>
              <a:gd name="connsiteX51" fmla="*/ 553924 w 1065652"/>
              <a:gd name="connsiteY51" fmla="*/ 142613 h 1426128"/>
              <a:gd name="connsiteX52" fmla="*/ 604258 w 1065652"/>
              <a:gd name="connsiteY52" fmla="*/ 117446 h 1426128"/>
              <a:gd name="connsiteX53" fmla="*/ 721704 w 1065652"/>
              <a:gd name="connsiteY53" fmla="*/ 134224 h 1426128"/>
              <a:gd name="connsiteX54" fmla="*/ 738482 w 1065652"/>
              <a:gd name="connsiteY54" fmla="*/ 159391 h 1426128"/>
              <a:gd name="connsiteX55" fmla="*/ 730093 w 1065652"/>
              <a:gd name="connsiteY55" fmla="*/ 243281 h 1426128"/>
              <a:gd name="connsiteX56" fmla="*/ 721704 w 1065652"/>
              <a:gd name="connsiteY56" fmla="*/ 142613 h 1426128"/>
              <a:gd name="connsiteX57" fmla="*/ 746871 w 1065652"/>
              <a:gd name="connsiteY57" fmla="*/ 100668 h 1426128"/>
              <a:gd name="connsiteX58" fmla="*/ 805594 w 1065652"/>
              <a:gd name="connsiteY58" fmla="*/ 25167 h 1426128"/>
              <a:gd name="connsiteX59" fmla="*/ 830761 w 1065652"/>
              <a:gd name="connsiteY59" fmla="*/ 8389 h 1426128"/>
              <a:gd name="connsiteX60" fmla="*/ 855927 w 1065652"/>
              <a:gd name="connsiteY60" fmla="*/ 0 h 1426128"/>
              <a:gd name="connsiteX61" fmla="*/ 939817 w 1065652"/>
              <a:gd name="connsiteY61" fmla="*/ 16778 h 1426128"/>
              <a:gd name="connsiteX62" fmla="*/ 948206 w 1065652"/>
              <a:gd name="connsiteY62" fmla="*/ 109057 h 1426128"/>
              <a:gd name="connsiteX63" fmla="*/ 923039 w 1065652"/>
              <a:gd name="connsiteY63" fmla="*/ 117446 h 1426128"/>
              <a:gd name="connsiteX64" fmla="*/ 906261 w 1065652"/>
              <a:gd name="connsiteY64" fmla="*/ 92279 h 1426128"/>
              <a:gd name="connsiteX65" fmla="*/ 956595 w 1065652"/>
              <a:gd name="connsiteY65" fmla="*/ 67112 h 1426128"/>
              <a:gd name="connsiteX66" fmla="*/ 990151 w 1065652"/>
              <a:gd name="connsiteY66" fmla="*/ 50334 h 1426128"/>
              <a:gd name="connsiteX67" fmla="*/ 1065652 w 1065652"/>
              <a:gd name="connsiteY67" fmla="*/ 33556 h 142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065652" h="1426128">
                <a:moveTo>
                  <a:pt x="42195" y="1426128"/>
                </a:moveTo>
                <a:cubicBezTo>
                  <a:pt x="42165" y="1425888"/>
                  <a:pt x="22979" y="1329881"/>
                  <a:pt x="42195" y="1317071"/>
                </a:cubicBezTo>
                <a:cubicBezTo>
                  <a:pt x="54059" y="1309162"/>
                  <a:pt x="70158" y="1322664"/>
                  <a:pt x="84140" y="1325460"/>
                </a:cubicBezTo>
                <a:cubicBezTo>
                  <a:pt x="86936" y="1333849"/>
                  <a:pt x="92529" y="1341784"/>
                  <a:pt x="92529" y="1350627"/>
                </a:cubicBezTo>
                <a:cubicBezTo>
                  <a:pt x="92529" y="1359470"/>
                  <a:pt x="92049" y="1371839"/>
                  <a:pt x="84140" y="1375794"/>
                </a:cubicBezTo>
                <a:cubicBezTo>
                  <a:pt x="76231" y="1379749"/>
                  <a:pt x="67101" y="1370888"/>
                  <a:pt x="58973" y="1367405"/>
                </a:cubicBezTo>
                <a:cubicBezTo>
                  <a:pt x="47479" y="1362479"/>
                  <a:pt x="36602" y="1356220"/>
                  <a:pt x="25417" y="1350627"/>
                </a:cubicBezTo>
                <a:cubicBezTo>
                  <a:pt x="19824" y="1339442"/>
                  <a:pt x="10695" y="1329406"/>
                  <a:pt x="8639" y="1317071"/>
                </a:cubicBezTo>
                <a:cubicBezTo>
                  <a:pt x="-6892" y="1223883"/>
                  <a:pt x="107" y="1007178"/>
                  <a:pt x="17028" y="947956"/>
                </a:cubicBezTo>
                <a:cubicBezTo>
                  <a:pt x="24275" y="922590"/>
                  <a:pt x="61673" y="919837"/>
                  <a:pt x="84140" y="906011"/>
                </a:cubicBezTo>
                <a:cubicBezTo>
                  <a:pt x="98027" y="897465"/>
                  <a:pt x="126085" y="880844"/>
                  <a:pt x="126085" y="880844"/>
                </a:cubicBezTo>
                <a:cubicBezTo>
                  <a:pt x="131678" y="889233"/>
                  <a:pt x="141205" y="896066"/>
                  <a:pt x="142863" y="906011"/>
                </a:cubicBezTo>
                <a:cubicBezTo>
                  <a:pt x="146915" y="930323"/>
                  <a:pt x="124011" y="938153"/>
                  <a:pt x="109307" y="947956"/>
                </a:cubicBezTo>
                <a:cubicBezTo>
                  <a:pt x="70158" y="1006679"/>
                  <a:pt x="92529" y="1009475"/>
                  <a:pt x="50584" y="981512"/>
                </a:cubicBezTo>
                <a:cubicBezTo>
                  <a:pt x="44991" y="970327"/>
                  <a:pt x="38885" y="959384"/>
                  <a:pt x="33806" y="947956"/>
                </a:cubicBezTo>
                <a:cubicBezTo>
                  <a:pt x="26714" y="932000"/>
                  <a:pt x="14173" y="900214"/>
                  <a:pt x="8639" y="880844"/>
                </a:cubicBezTo>
                <a:cubicBezTo>
                  <a:pt x="5472" y="869758"/>
                  <a:pt x="3046" y="858473"/>
                  <a:pt x="250" y="847288"/>
                </a:cubicBezTo>
                <a:cubicBezTo>
                  <a:pt x="5843" y="830510"/>
                  <a:pt x="6748" y="811345"/>
                  <a:pt x="17028" y="796954"/>
                </a:cubicBezTo>
                <a:cubicBezTo>
                  <a:pt x="22168" y="789758"/>
                  <a:pt x="33563" y="790483"/>
                  <a:pt x="42195" y="788565"/>
                </a:cubicBezTo>
                <a:cubicBezTo>
                  <a:pt x="58799" y="784875"/>
                  <a:pt x="75751" y="782972"/>
                  <a:pt x="92529" y="780176"/>
                </a:cubicBezTo>
                <a:cubicBezTo>
                  <a:pt x="100918" y="785769"/>
                  <a:pt x="112103" y="788565"/>
                  <a:pt x="117696" y="796954"/>
                </a:cubicBezTo>
                <a:cubicBezTo>
                  <a:pt x="133966" y="821358"/>
                  <a:pt x="123797" y="839662"/>
                  <a:pt x="117696" y="864066"/>
                </a:cubicBezTo>
                <a:cubicBezTo>
                  <a:pt x="116772" y="863881"/>
                  <a:pt x="47272" y="850673"/>
                  <a:pt x="42195" y="847288"/>
                </a:cubicBezTo>
                <a:cubicBezTo>
                  <a:pt x="33806" y="841695"/>
                  <a:pt x="31010" y="830510"/>
                  <a:pt x="25417" y="822121"/>
                </a:cubicBezTo>
                <a:cubicBezTo>
                  <a:pt x="28213" y="791361"/>
                  <a:pt x="27334" y="760043"/>
                  <a:pt x="33806" y="729842"/>
                </a:cubicBezTo>
                <a:cubicBezTo>
                  <a:pt x="35919" y="719983"/>
                  <a:pt x="45582" y="713429"/>
                  <a:pt x="50584" y="704675"/>
                </a:cubicBezTo>
                <a:cubicBezTo>
                  <a:pt x="120410" y="582479"/>
                  <a:pt x="28693" y="740068"/>
                  <a:pt x="75751" y="645952"/>
                </a:cubicBezTo>
                <a:cubicBezTo>
                  <a:pt x="80260" y="636934"/>
                  <a:pt x="87527" y="629539"/>
                  <a:pt x="92529" y="620785"/>
                </a:cubicBezTo>
                <a:cubicBezTo>
                  <a:pt x="98734" y="609927"/>
                  <a:pt x="101168" y="596724"/>
                  <a:pt x="109307" y="587229"/>
                </a:cubicBezTo>
                <a:cubicBezTo>
                  <a:pt x="135575" y="556583"/>
                  <a:pt x="163743" y="556096"/>
                  <a:pt x="201586" y="545284"/>
                </a:cubicBezTo>
                <a:cubicBezTo>
                  <a:pt x="298526" y="552741"/>
                  <a:pt x="292654" y="528491"/>
                  <a:pt x="335810" y="578840"/>
                </a:cubicBezTo>
                <a:cubicBezTo>
                  <a:pt x="344909" y="589456"/>
                  <a:pt x="352588" y="601211"/>
                  <a:pt x="360977" y="612396"/>
                </a:cubicBezTo>
                <a:cubicBezTo>
                  <a:pt x="359522" y="624032"/>
                  <a:pt x="367686" y="696286"/>
                  <a:pt x="327421" y="696286"/>
                </a:cubicBezTo>
                <a:cubicBezTo>
                  <a:pt x="317339" y="696286"/>
                  <a:pt x="310643" y="685101"/>
                  <a:pt x="302254" y="679508"/>
                </a:cubicBezTo>
                <a:cubicBezTo>
                  <a:pt x="300225" y="675450"/>
                  <a:pt x="276205" y="631365"/>
                  <a:pt x="277087" y="620785"/>
                </a:cubicBezTo>
                <a:cubicBezTo>
                  <a:pt x="285802" y="516208"/>
                  <a:pt x="283573" y="574257"/>
                  <a:pt x="310643" y="520117"/>
                </a:cubicBezTo>
                <a:cubicBezTo>
                  <a:pt x="317377" y="506648"/>
                  <a:pt x="320108" y="491336"/>
                  <a:pt x="327421" y="478172"/>
                </a:cubicBezTo>
                <a:cubicBezTo>
                  <a:pt x="346788" y="443311"/>
                  <a:pt x="353663" y="447557"/>
                  <a:pt x="377755" y="419449"/>
                </a:cubicBezTo>
                <a:cubicBezTo>
                  <a:pt x="386854" y="408833"/>
                  <a:pt x="393035" y="395780"/>
                  <a:pt x="402922" y="385893"/>
                </a:cubicBezTo>
                <a:cubicBezTo>
                  <a:pt x="419184" y="369631"/>
                  <a:pt x="432787" y="367549"/>
                  <a:pt x="453256" y="360726"/>
                </a:cubicBezTo>
                <a:cubicBezTo>
                  <a:pt x="461645" y="363522"/>
                  <a:pt x="470924" y="364428"/>
                  <a:pt x="478423" y="369115"/>
                </a:cubicBezTo>
                <a:cubicBezTo>
                  <a:pt x="493607" y="378605"/>
                  <a:pt x="506044" y="391928"/>
                  <a:pt x="520368" y="402671"/>
                </a:cubicBezTo>
                <a:cubicBezTo>
                  <a:pt x="528434" y="408720"/>
                  <a:pt x="537146" y="413856"/>
                  <a:pt x="545535" y="419449"/>
                </a:cubicBezTo>
                <a:cubicBezTo>
                  <a:pt x="556589" y="452610"/>
                  <a:pt x="566404" y="469990"/>
                  <a:pt x="545535" y="511728"/>
                </a:cubicBezTo>
                <a:cubicBezTo>
                  <a:pt x="541388" y="520021"/>
                  <a:pt x="497455" y="533347"/>
                  <a:pt x="486812" y="536895"/>
                </a:cubicBezTo>
                <a:cubicBezTo>
                  <a:pt x="478423" y="534099"/>
                  <a:pt x="468438" y="534167"/>
                  <a:pt x="461645" y="528506"/>
                </a:cubicBezTo>
                <a:cubicBezTo>
                  <a:pt x="450904" y="519555"/>
                  <a:pt x="443888" y="506806"/>
                  <a:pt x="436478" y="494950"/>
                </a:cubicBezTo>
                <a:cubicBezTo>
                  <a:pt x="418200" y="465704"/>
                  <a:pt x="419363" y="460045"/>
                  <a:pt x="411311" y="427838"/>
                </a:cubicBezTo>
                <a:cubicBezTo>
                  <a:pt x="414107" y="394282"/>
                  <a:pt x="411533" y="359837"/>
                  <a:pt x="419700" y="327170"/>
                </a:cubicBezTo>
                <a:cubicBezTo>
                  <a:pt x="425766" y="302906"/>
                  <a:pt x="443967" y="283280"/>
                  <a:pt x="453256" y="260058"/>
                </a:cubicBezTo>
                <a:cubicBezTo>
                  <a:pt x="458849" y="246077"/>
                  <a:pt x="462286" y="231026"/>
                  <a:pt x="470034" y="218114"/>
                </a:cubicBezTo>
                <a:cubicBezTo>
                  <a:pt x="496957" y="173243"/>
                  <a:pt x="510348" y="171664"/>
                  <a:pt x="553924" y="142613"/>
                </a:cubicBezTo>
                <a:cubicBezTo>
                  <a:pt x="586449" y="120930"/>
                  <a:pt x="569526" y="129023"/>
                  <a:pt x="604258" y="117446"/>
                </a:cubicBezTo>
                <a:cubicBezTo>
                  <a:pt x="643407" y="123039"/>
                  <a:pt x="683958" y="122428"/>
                  <a:pt x="721704" y="134224"/>
                </a:cubicBezTo>
                <a:cubicBezTo>
                  <a:pt x="731327" y="137231"/>
                  <a:pt x="737709" y="149338"/>
                  <a:pt x="738482" y="159391"/>
                </a:cubicBezTo>
                <a:cubicBezTo>
                  <a:pt x="740637" y="187411"/>
                  <a:pt x="732889" y="215318"/>
                  <a:pt x="730093" y="243281"/>
                </a:cubicBezTo>
                <a:cubicBezTo>
                  <a:pt x="678647" y="226132"/>
                  <a:pt x="691393" y="239608"/>
                  <a:pt x="721704" y="142613"/>
                </a:cubicBezTo>
                <a:cubicBezTo>
                  <a:pt x="726567" y="127050"/>
                  <a:pt x="738117" y="114424"/>
                  <a:pt x="746871" y="100668"/>
                </a:cubicBezTo>
                <a:cubicBezTo>
                  <a:pt x="767992" y="67477"/>
                  <a:pt x="777356" y="48698"/>
                  <a:pt x="805594" y="25167"/>
                </a:cubicBezTo>
                <a:cubicBezTo>
                  <a:pt x="813339" y="18712"/>
                  <a:pt x="821743" y="12898"/>
                  <a:pt x="830761" y="8389"/>
                </a:cubicBezTo>
                <a:cubicBezTo>
                  <a:pt x="838670" y="4434"/>
                  <a:pt x="847538" y="2796"/>
                  <a:pt x="855927" y="0"/>
                </a:cubicBezTo>
                <a:cubicBezTo>
                  <a:pt x="883890" y="5593"/>
                  <a:pt x="914311" y="4025"/>
                  <a:pt x="939817" y="16778"/>
                </a:cubicBezTo>
                <a:cubicBezTo>
                  <a:pt x="967962" y="30850"/>
                  <a:pt x="954373" y="96724"/>
                  <a:pt x="948206" y="109057"/>
                </a:cubicBezTo>
                <a:cubicBezTo>
                  <a:pt x="944251" y="116966"/>
                  <a:pt x="931428" y="114650"/>
                  <a:pt x="923039" y="117446"/>
                </a:cubicBezTo>
                <a:cubicBezTo>
                  <a:pt x="917446" y="109057"/>
                  <a:pt x="904284" y="102166"/>
                  <a:pt x="906261" y="92279"/>
                </a:cubicBezTo>
                <a:cubicBezTo>
                  <a:pt x="908780" y="79684"/>
                  <a:pt x="948180" y="70719"/>
                  <a:pt x="956595" y="67112"/>
                </a:cubicBezTo>
                <a:cubicBezTo>
                  <a:pt x="968089" y="62186"/>
                  <a:pt x="978086" y="53624"/>
                  <a:pt x="990151" y="50334"/>
                </a:cubicBezTo>
                <a:cubicBezTo>
                  <a:pt x="1092157" y="22514"/>
                  <a:pt x="1019459" y="56653"/>
                  <a:pt x="1065652" y="3355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Vrije vorm 6"/>
          <p:cNvSpPr/>
          <p:nvPr/>
        </p:nvSpPr>
        <p:spPr>
          <a:xfrm>
            <a:off x="4563611" y="1123471"/>
            <a:ext cx="1124125" cy="1435171"/>
          </a:xfrm>
          <a:custGeom>
            <a:avLst/>
            <a:gdLst>
              <a:gd name="connsiteX0" fmla="*/ 780176 w 1048624"/>
              <a:gd name="connsiteY0" fmla="*/ 1435171 h 1435171"/>
              <a:gd name="connsiteX1" fmla="*/ 822121 w 1048624"/>
              <a:gd name="connsiteY1" fmla="*/ 1418393 h 1435171"/>
              <a:gd name="connsiteX2" fmla="*/ 838899 w 1048624"/>
              <a:gd name="connsiteY2" fmla="*/ 1393226 h 1435171"/>
              <a:gd name="connsiteX3" fmla="*/ 864066 w 1048624"/>
              <a:gd name="connsiteY3" fmla="*/ 1368059 h 1435171"/>
              <a:gd name="connsiteX4" fmla="*/ 864066 w 1048624"/>
              <a:gd name="connsiteY4" fmla="*/ 1267391 h 1435171"/>
              <a:gd name="connsiteX5" fmla="*/ 855677 w 1048624"/>
              <a:gd name="connsiteY5" fmla="*/ 1242224 h 1435171"/>
              <a:gd name="connsiteX6" fmla="*/ 830510 w 1048624"/>
              <a:gd name="connsiteY6" fmla="*/ 1217057 h 1435171"/>
              <a:gd name="connsiteX7" fmla="*/ 796954 w 1048624"/>
              <a:gd name="connsiteY7" fmla="*/ 1166723 h 1435171"/>
              <a:gd name="connsiteX8" fmla="*/ 805343 w 1048624"/>
              <a:gd name="connsiteY8" fmla="*/ 1250613 h 1435171"/>
              <a:gd name="connsiteX9" fmla="*/ 872455 w 1048624"/>
              <a:gd name="connsiteY9" fmla="*/ 1242224 h 1435171"/>
              <a:gd name="connsiteX10" fmla="*/ 947956 w 1048624"/>
              <a:gd name="connsiteY10" fmla="*/ 1175112 h 1435171"/>
              <a:gd name="connsiteX11" fmla="*/ 981512 w 1048624"/>
              <a:gd name="connsiteY11" fmla="*/ 1166723 h 1435171"/>
              <a:gd name="connsiteX12" fmla="*/ 964734 w 1048624"/>
              <a:gd name="connsiteY12" fmla="*/ 1032500 h 1435171"/>
              <a:gd name="connsiteX13" fmla="*/ 931178 w 1048624"/>
              <a:gd name="connsiteY13" fmla="*/ 965388 h 1435171"/>
              <a:gd name="connsiteX14" fmla="*/ 906011 w 1048624"/>
              <a:gd name="connsiteY14" fmla="*/ 940221 h 1435171"/>
              <a:gd name="connsiteX15" fmla="*/ 880844 w 1048624"/>
              <a:gd name="connsiteY15" fmla="*/ 931832 h 1435171"/>
              <a:gd name="connsiteX16" fmla="*/ 855677 w 1048624"/>
              <a:gd name="connsiteY16" fmla="*/ 948610 h 1435171"/>
              <a:gd name="connsiteX17" fmla="*/ 855677 w 1048624"/>
              <a:gd name="connsiteY17" fmla="*/ 1049278 h 1435171"/>
              <a:gd name="connsiteX18" fmla="*/ 922789 w 1048624"/>
              <a:gd name="connsiteY18" fmla="*/ 1074445 h 1435171"/>
              <a:gd name="connsiteX19" fmla="*/ 981512 w 1048624"/>
              <a:gd name="connsiteY19" fmla="*/ 1066056 h 1435171"/>
              <a:gd name="connsiteX20" fmla="*/ 989901 w 1048624"/>
              <a:gd name="connsiteY20" fmla="*/ 1032500 h 1435171"/>
              <a:gd name="connsiteX21" fmla="*/ 998290 w 1048624"/>
              <a:gd name="connsiteY21" fmla="*/ 1007333 h 1435171"/>
              <a:gd name="connsiteX22" fmla="*/ 1015068 w 1048624"/>
              <a:gd name="connsiteY22" fmla="*/ 973777 h 1435171"/>
              <a:gd name="connsiteX23" fmla="*/ 1031846 w 1048624"/>
              <a:gd name="connsiteY23" fmla="*/ 906665 h 1435171"/>
              <a:gd name="connsiteX24" fmla="*/ 1040235 w 1048624"/>
              <a:gd name="connsiteY24" fmla="*/ 881498 h 1435171"/>
              <a:gd name="connsiteX25" fmla="*/ 1048624 w 1048624"/>
              <a:gd name="connsiteY25" fmla="*/ 847942 h 1435171"/>
              <a:gd name="connsiteX26" fmla="*/ 1040235 w 1048624"/>
              <a:gd name="connsiteY26" fmla="*/ 747274 h 1435171"/>
              <a:gd name="connsiteX27" fmla="*/ 998290 w 1048624"/>
              <a:gd name="connsiteY27" fmla="*/ 705329 h 1435171"/>
              <a:gd name="connsiteX28" fmla="*/ 939567 w 1048624"/>
              <a:gd name="connsiteY28" fmla="*/ 671773 h 1435171"/>
              <a:gd name="connsiteX29" fmla="*/ 864066 w 1048624"/>
              <a:gd name="connsiteY29" fmla="*/ 613050 h 1435171"/>
              <a:gd name="connsiteX30" fmla="*/ 805343 w 1048624"/>
              <a:gd name="connsiteY30" fmla="*/ 621439 h 1435171"/>
              <a:gd name="connsiteX31" fmla="*/ 788565 w 1048624"/>
              <a:gd name="connsiteY31" fmla="*/ 646606 h 1435171"/>
              <a:gd name="connsiteX32" fmla="*/ 780176 w 1048624"/>
              <a:gd name="connsiteY32" fmla="*/ 680162 h 1435171"/>
              <a:gd name="connsiteX33" fmla="*/ 771787 w 1048624"/>
              <a:gd name="connsiteY33" fmla="*/ 705329 h 1435171"/>
              <a:gd name="connsiteX34" fmla="*/ 780176 w 1048624"/>
              <a:gd name="connsiteY34" fmla="*/ 755663 h 1435171"/>
              <a:gd name="connsiteX35" fmla="*/ 864066 w 1048624"/>
              <a:gd name="connsiteY35" fmla="*/ 747274 h 1435171"/>
              <a:gd name="connsiteX36" fmla="*/ 914400 w 1048624"/>
              <a:gd name="connsiteY36" fmla="*/ 713718 h 1435171"/>
              <a:gd name="connsiteX37" fmla="*/ 939567 w 1048624"/>
              <a:gd name="connsiteY37" fmla="*/ 654995 h 1435171"/>
              <a:gd name="connsiteX38" fmla="*/ 947956 w 1048624"/>
              <a:gd name="connsiteY38" fmla="*/ 629828 h 1435171"/>
              <a:gd name="connsiteX39" fmla="*/ 973123 w 1048624"/>
              <a:gd name="connsiteY39" fmla="*/ 571105 h 1435171"/>
              <a:gd name="connsiteX40" fmla="*/ 964734 w 1048624"/>
              <a:gd name="connsiteY40" fmla="*/ 503993 h 1435171"/>
              <a:gd name="connsiteX41" fmla="*/ 897622 w 1048624"/>
              <a:gd name="connsiteY41" fmla="*/ 445270 h 1435171"/>
              <a:gd name="connsiteX42" fmla="*/ 880844 w 1048624"/>
              <a:gd name="connsiteY42" fmla="*/ 420103 h 1435171"/>
              <a:gd name="connsiteX43" fmla="*/ 755009 w 1048624"/>
              <a:gd name="connsiteY43" fmla="*/ 352991 h 1435171"/>
              <a:gd name="connsiteX44" fmla="*/ 704675 w 1048624"/>
              <a:gd name="connsiteY44" fmla="*/ 319435 h 1435171"/>
              <a:gd name="connsiteX45" fmla="*/ 645952 w 1048624"/>
              <a:gd name="connsiteY45" fmla="*/ 352991 h 1435171"/>
              <a:gd name="connsiteX46" fmla="*/ 629174 w 1048624"/>
              <a:gd name="connsiteY46" fmla="*/ 378158 h 1435171"/>
              <a:gd name="connsiteX47" fmla="*/ 620785 w 1048624"/>
              <a:gd name="connsiteY47" fmla="*/ 411714 h 1435171"/>
              <a:gd name="connsiteX48" fmla="*/ 604007 w 1048624"/>
              <a:gd name="connsiteY48" fmla="*/ 445270 h 1435171"/>
              <a:gd name="connsiteX49" fmla="*/ 595618 w 1048624"/>
              <a:gd name="connsiteY49" fmla="*/ 470437 h 1435171"/>
              <a:gd name="connsiteX50" fmla="*/ 604007 w 1048624"/>
              <a:gd name="connsiteY50" fmla="*/ 495604 h 1435171"/>
              <a:gd name="connsiteX51" fmla="*/ 696286 w 1048624"/>
              <a:gd name="connsiteY51" fmla="*/ 462048 h 1435171"/>
              <a:gd name="connsiteX52" fmla="*/ 721453 w 1048624"/>
              <a:gd name="connsiteY52" fmla="*/ 420103 h 1435171"/>
              <a:gd name="connsiteX53" fmla="*/ 755009 w 1048624"/>
              <a:gd name="connsiteY53" fmla="*/ 361380 h 1435171"/>
              <a:gd name="connsiteX54" fmla="*/ 763398 w 1048624"/>
              <a:gd name="connsiteY54" fmla="*/ 336213 h 1435171"/>
              <a:gd name="connsiteX55" fmla="*/ 746620 w 1048624"/>
              <a:gd name="connsiteY55" fmla="*/ 193601 h 1435171"/>
              <a:gd name="connsiteX56" fmla="*/ 729842 w 1048624"/>
              <a:gd name="connsiteY56" fmla="*/ 160045 h 1435171"/>
              <a:gd name="connsiteX57" fmla="*/ 713064 w 1048624"/>
              <a:gd name="connsiteY57" fmla="*/ 134878 h 1435171"/>
              <a:gd name="connsiteX58" fmla="*/ 679508 w 1048624"/>
              <a:gd name="connsiteY58" fmla="*/ 118100 h 1435171"/>
              <a:gd name="connsiteX59" fmla="*/ 654341 w 1048624"/>
              <a:gd name="connsiteY59" fmla="*/ 84544 h 1435171"/>
              <a:gd name="connsiteX60" fmla="*/ 629174 w 1048624"/>
              <a:gd name="connsiteY60" fmla="*/ 76155 h 1435171"/>
              <a:gd name="connsiteX61" fmla="*/ 570451 w 1048624"/>
              <a:gd name="connsiteY61" fmla="*/ 42599 h 1435171"/>
              <a:gd name="connsiteX62" fmla="*/ 503339 w 1048624"/>
              <a:gd name="connsiteY62" fmla="*/ 76155 h 1435171"/>
              <a:gd name="connsiteX63" fmla="*/ 436227 w 1048624"/>
              <a:gd name="connsiteY63" fmla="*/ 126489 h 1435171"/>
              <a:gd name="connsiteX64" fmla="*/ 402671 w 1048624"/>
              <a:gd name="connsiteY64" fmla="*/ 176823 h 1435171"/>
              <a:gd name="connsiteX65" fmla="*/ 411060 w 1048624"/>
              <a:gd name="connsiteY65" fmla="*/ 126489 h 1435171"/>
              <a:gd name="connsiteX66" fmla="*/ 419449 w 1048624"/>
              <a:gd name="connsiteY66" fmla="*/ 92933 h 1435171"/>
              <a:gd name="connsiteX67" fmla="*/ 411060 w 1048624"/>
              <a:gd name="connsiteY67" fmla="*/ 50988 h 1435171"/>
              <a:gd name="connsiteX68" fmla="*/ 360727 w 1048624"/>
              <a:gd name="connsiteY68" fmla="*/ 34210 h 1435171"/>
              <a:gd name="connsiteX69" fmla="*/ 276837 w 1048624"/>
              <a:gd name="connsiteY69" fmla="*/ 17432 h 1435171"/>
              <a:gd name="connsiteX70" fmla="*/ 134224 w 1048624"/>
              <a:gd name="connsiteY70" fmla="*/ 34210 h 1435171"/>
              <a:gd name="connsiteX71" fmla="*/ 109057 w 1048624"/>
              <a:gd name="connsiteY71" fmla="*/ 50988 h 1435171"/>
              <a:gd name="connsiteX72" fmla="*/ 92279 w 1048624"/>
              <a:gd name="connsiteY72" fmla="*/ 76155 h 1435171"/>
              <a:gd name="connsiteX73" fmla="*/ 92279 w 1048624"/>
              <a:gd name="connsiteY73" fmla="*/ 160045 h 1435171"/>
              <a:gd name="connsiteX74" fmla="*/ 134224 w 1048624"/>
              <a:gd name="connsiteY74" fmla="*/ 143267 h 1435171"/>
              <a:gd name="connsiteX75" fmla="*/ 151002 w 1048624"/>
              <a:gd name="connsiteY75" fmla="*/ 76155 h 1435171"/>
              <a:gd name="connsiteX76" fmla="*/ 167780 w 1048624"/>
              <a:gd name="connsiteY76" fmla="*/ 50988 h 1435171"/>
              <a:gd name="connsiteX77" fmla="*/ 159391 w 1048624"/>
              <a:gd name="connsiteY77" fmla="*/ 17432 h 1435171"/>
              <a:gd name="connsiteX78" fmla="*/ 125835 w 1048624"/>
              <a:gd name="connsiteY78" fmla="*/ 9043 h 1435171"/>
              <a:gd name="connsiteX79" fmla="*/ 0 w 1048624"/>
              <a:gd name="connsiteY79" fmla="*/ 654 h 143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048624" h="1435171">
                <a:moveTo>
                  <a:pt x="780176" y="1435171"/>
                </a:moveTo>
                <a:cubicBezTo>
                  <a:pt x="794158" y="1429578"/>
                  <a:pt x="809867" y="1427146"/>
                  <a:pt x="822121" y="1418393"/>
                </a:cubicBezTo>
                <a:cubicBezTo>
                  <a:pt x="830325" y="1412533"/>
                  <a:pt x="832444" y="1400971"/>
                  <a:pt x="838899" y="1393226"/>
                </a:cubicBezTo>
                <a:cubicBezTo>
                  <a:pt x="846494" y="1384112"/>
                  <a:pt x="855677" y="1376448"/>
                  <a:pt x="864066" y="1368059"/>
                </a:cubicBezTo>
                <a:cubicBezTo>
                  <a:pt x="879372" y="1322140"/>
                  <a:pt x="876553" y="1342315"/>
                  <a:pt x="864066" y="1267391"/>
                </a:cubicBezTo>
                <a:cubicBezTo>
                  <a:pt x="862612" y="1258669"/>
                  <a:pt x="860582" y="1249582"/>
                  <a:pt x="855677" y="1242224"/>
                </a:cubicBezTo>
                <a:cubicBezTo>
                  <a:pt x="849096" y="1232353"/>
                  <a:pt x="837794" y="1226422"/>
                  <a:pt x="830510" y="1217057"/>
                </a:cubicBezTo>
                <a:cubicBezTo>
                  <a:pt x="818130" y="1201140"/>
                  <a:pt x="796954" y="1166723"/>
                  <a:pt x="796954" y="1166723"/>
                </a:cubicBezTo>
                <a:cubicBezTo>
                  <a:pt x="799750" y="1194686"/>
                  <a:pt x="785471" y="1230741"/>
                  <a:pt x="805343" y="1250613"/>
                </a:cubicBezTo>
                <a:cubicBezTo>
                  <a:pt x="821285" y="1266555"/>
                  <a:pt x="851224" y="1249807"/>
                  <a:pt x="872455" y="1242224"/>
                </a:cubicBezTo>
                <a:cubicBezTo>
                  <a:pt x="973876" y="1206002"/>
                  <a:pt x="883334" y="1221271"/>
                  <a:pt x="947956" y="1175112"/>
                </a:cubicBezTo>
                <a:cubicBezTo>
                  <a:pt x="957338" y="1168411"/>
                  <a:pt x="970327" y="1169519"/>
                  <a:pt x="981512" y="1166723"/>
                </a:cubicBezTo>
                <a:cubicBezTo>
                  <a:pt x="980224" y="1151268"/>
                  <a:pt x="978530" y="1065611"/>
                  <a:pt x="964734" y="1032500"/>
                </a:cubicBezTo>
                <a:cubicBezTo>
                  <a:pt x="955114" y="1009413"/>
                  <a:pt x="948864" y="983074"/>
                  <a:pt x="931178" y="965388"/>
                </a:cubicBezTo>
                <a:cubicBezTo>
                  <a:pt x="922789" y="956999"/>
                  <a:pt x="915882" y="946802"/>
                  <a:pt x="906011" y="940221"/>
                </a:cubicBezTo>
                <a:cubicBezTo>
                  <a:pt x="898653" y="935316"/>
                  <a:pt x="889233" y="934628"/>
                  <a:pt x="880844" y="931832"/>
                </a:cubicBezTo>
                <a:cubicBezTo>
                  <a:pt x="872455" y="937425"/>
                  <a:pt x="861975" y="940737"/>
                  <a:pt x="855677" y="948610"/>
                </a:cubicBezTo>
                <a:cubicBezTo>
                  <a:pt x="837217" y="971685"/>
                  <a:pt x="852220" y="1039770"/>
                  <a:pt x="855677" y="1049278"/>
                </a:cubicBezTo>
                <a:cubicBezTo>
                  <a:pt x="862454" y="1067914"/>
                  <a:pt x="913743" y="1072636"/>
                  <a:pt x="922789" y="1074445"/>
                </a:cubicBezTo>
                <a:cubicBezTo>
                  <a:pt x="942363" y="1071649"/>
                  <a:pt x="964744" y="1076536"/>
                  <a:pt x="981512" y="1066056"/>
                </a:cubicBezTo>
                <a:cubicBezTo>
                  <a:pt x="991289" y="1059945"/>
                  <a:pt x="986734" y="1043586"/>
                  <a:pt x="989901" y="1032500"/>
                </a:cubicBezTo>
                <a:cubicBezTo>
                  <a:pt x="992330" y="1023997"/>
                  <a:pt x="994807" y="1015461"/>
                  <a:pt x="998290" y="1007333"/>
                </a:cubicBezTo>
                <a:cubicBezTo>
                  <a:pt x="1003216" y="995839"/>
                  <a:pt x="1010142" y="985271"/>
                  <a:pt x="1015068" y="973777"/>
                </a:cubicBezTo>
                <a:cubicBezTo>
                  <a:pt x="1026574" y="946930"/>
                  <a:pt x="1023968" y="938178"/>
                  <a:pt x="1031846" y="906665"/>
                </a:cubicBezTo>
                <a:cubicBezTo>
                  <a:pt x="1033991" y="898086"/>
                  <a:pt x="1037806" y="890001"/>
                  <a:pt x="1040235" y="881498"/>
                </a:cubicBezTo>
                <a:cubicBezTo>
                  <a:pt x="1043402" y="870412"/>
                  <a:pt x="1045828" y="859127"/>
                  <a:pt x="1048624" y="847942"/>
                </a:cubicBezTo>
                <a:cubicBezTo>
                  <a:pt x="1045828" y="814386"/>
                  <a:pt x="1051442" y="779027"/>
                  <a:pt x="1040235" y="747274"/>
                </a:cubicBezTo>
                <a:cubicBezTo>
                  <a:pt x="1033654" y="728628"/>
                  <a:pt x="1013171" y="718350"/>
                  <a:pt x="998290" y="705329"/>
                </a:cubicBezTo>
                <a:cubicBezTo>
                  <a:pt x="979054" y="688497"/>
                  <a:pt x="961879" y="684522"/>
                  <a:pt x="939567" y="671773"/>
                </a:cubicBezTo>
                <a:cubicBezTo>
                  <a:pt x="911988" y="656013"/>
                  <a:pt x="888007" y="633001"/>
                  <a:pt x="864066" y="613050"/>
                </a:cubicBezTo>
                <a:cubicBezTo>
                  <a:pt x="844492" y="615846"/>
                  <a:pt x="823412" y="613408"/>
                  <a:pt x="805343" y="621439"/>
                </a:cubicBezTo>
                <a:cubicBezTo>
                  <a:pt x="796130" y="625534"/>
                  <a:pt x="792537" y="637339"/>
                  <a:pt x="788565" y="646606"/>
                </a:cubicBezTo>
                <a:cubicBezTo>
                  <a:pt x="784023" y="657203"/>
                  <a:pt x="783343" y="669076"/>
                  <a:pt x="780176" y="680162"/>
                </a:cubicBezTo>
                <a:cubicBezTo>
                  <a:pt x="777747" y="688665"/>
                  <a:pt x="774583" y="696940"/>
                  <a:pt x="771787" y="705329"/>
                </a:cubicBezTo>
                <a:cubicBezTo>
                  <a:pt x="774583" y="722107"/>
                  <a:pt x="764691" y="748624"/>
                  <a:pt x="780176" y="755663"/>
                </a:cubicBezTo>
                <a:cubicBezTo>
                  <a:pt x="805760" y="767292"/>
                  <a:pt x="837242" y="755656"/>
                  <a:pt x="864066" y="747274"/>
                </a:cubicBezTo>
                <a:cubicBezTo>
                  <a:pt x="883313" y="741259"/>
                  <a:pt x="914400" y="713718"/>
                  <a:pt x="914400" y="713718"/>
                </a:cubicBezTo>
                <a:cubicBezTo>
                  <a:pt x="934074" y="654697"/>
                  <a:pt x="908468" y="727559"/>
                  <a:pt x="939567" y="654995"/>
                </a:cubicBezTo>
                <a:cubicBezTo>
                  <a:pt x="943050" y="646867"/>
                  <a:pt x="944473" y="637956"/>
                  <a:pt x="947956" y="629828"/>
                </a:cubicBezTo>
                <a:cubicBezTo>
                  <a:pt x="979055" y="557264"/>
                  <a:pt x="953449" y="630126"/>
                  <a:pt x="973123" y="571105"/>
                </a:cubicBezTo>
                <a:cubicBezTo>
                  <a:pt x="970327" y="548734"/>
                  <a:pt x="971863" y="525381"/>
                  <a:pt x="964734" y="503993"/>
                </a:cubicBezTo>
                <a:cubicBezTo>
                  <a:pt x="954055" y="471955"/>
                  <a:pt x="923252" y="460648"/>
                  <a:pt x="897622" y="445270"/>
                </a:cubicBezTo>
                <a:cubicBezTo>
                  <a:pt x="892029" y="436881"/>
                  <a:pt x="888499" y="426664"/>
                  <a:pt x="880844" y="420103"/>
                </a:cubicBezTo>
                <a:cubicBezTo>
                  <a:pt x="859970" y="402211"/>
                  <a:pt x="761678" y="357437"/>
                  <a:pt x="755009" y="352991"/>
                </a:cubicBezTo>
                <a:lnTo>
                  <a:pt x="704675" y="319435"/>
                </a:lnTo>
                <a:cubicBezTo>
                  <a:pt x="691516" y="326015"/>
                  <a:pt x="657809" y="341134"/>
                  <a:pt x="645952" y="352991"/>
                </a:cubicBezTo>
                <a:cubicBezTo>
                  <a:pt x="638823" y="360120"/>
                  <a:pt x="634767" y="369769"/>
                  <a:pt x="629174" y="378158"/>
                </a:cubicBezTo>
                <a:cubicBezTo>
                  <a:pt x="626378" y="389343"/>
                  <a:pt x="624833" y="400919"/>
                  <a:pt x="620785" y="411714"/>
                </a:cubicBezTo>
                <a:cubicBezTo>
                  <a:pt x="616394" y="423423"/>
                  <a:pt x="608933" y="433776"/>
                  <a:pt x="604007" y="445270"/>
                </a:cubicBezTo>
                <a:cubicBezTo>
                  <a:pt x="600524" y="453398"/>
                  <a:pt x="598414" y="462048"/>
                  <a:pt x="595618" y="470437"/>
                </a:cubicBezTo>
                <a:cubicBezTo>
                  <a:pt x="598414" y="478826"/>
                  <a:pt x="595218" y="494627"/>
                  <a:pt x="604007" y="495604"/>
                </a:cubicBezTo>
                <a:cubicBezTo>
                  <a:pt x="645200" y="500181"/>
                  <a:pt x="667542" y="481211"/>
                  <a:pt x="696286" y="462048"/>
                </a:cubicBezTo>
                <a:cubicBezTo>
                  <a:pt x="704675" y="448066"/>
                  <a:pt x="712811" y="433930"/>
                  <a:pt x="721453" y="420103"/>
                </a:cubicBezTo>
                <a:cubicBezTo>
                  <a:pt x="740601" y="389467"/>
                  <a:pt x="739387" y="397832"/>
                  <a:pt x="755009" y="361380"/>
                </a:cubicBezTo>
                <a:cubicBezTo>
                  <a:pt x="758492" y="353252"/>
                  <a:pt x="760602" y="344602"/>
                  <a:pt x="763398" y="336213"/>
                </a:cubicBezTo>
                <a:cubicBezTo>
                  <a:pt x="759655" y="283804"/>
                  <a:pt x="766232" y="239362"/>
                  <a:pt x="746620" y="193601"/>
                </a:cubicBezTo>
                <a:cubicBezTo>
                  <a:pt x="741694" y="182107"/>
                  <a:pt x="736047" y="170903"/>
                  <a:pt x="729842" y="160045"/>
                </a:cubicBezTo>
                <a:cubicBezTo>
                  <a:pt x="724840" y="151291"/>
                  <a:pt x="720809" y="141333"/>
                  <a:pt x="713064" y="134878"/>
                </a:cubicBezTo>
                <a:cubicBezTo>
                  <a:pt x="703457" y="126872"/>
                  <a:pt x="690693" y="123693"/>
                  <a:pt x="679508" y="118100"/>
                </a:cubicBezTo>
                <a:cubicBezTo>
                  <a:pt x="671119" y="106915"/>
                  <a:pt x="665082" y="93495"/>
                  <a:pt x="654341" y="84544"/>
                </a:cubicBezTo>
                <a:cubicBezTo>
                  <a:pt x="647548" y="78883"/>
                  <a:pt x="637302" y="79638"/>
                  <a:pt x="629174" y="76155"/>
                </a:cubicBezTo>
                <a:cubicBezTo>
                  <a:pt x="599372" y="63383"/>
                  <a:pt x="595726" y="59449"/>
                  <a:pt x="570451" y="42599"/>
                </a:cubicBezTo>
                <a:cubicBezTo>
                  <a:pt x="493337" y="58022"/>
                  <a:pt x="558171" y="36989"/>
                  <a:pt x="503339" y="76155"/>
                </a:cubicBezTo>
                <a:cubicBezTo>
                  <a:pt x="452195" y="112686"/>
                  <a:pt x="482976" y="68052"/>
                  <a:pt x="436227" y="126489"/>
                </a:cubicBezTo>
                <a:cubicBezTo>
                  <a:pt x="423630" y="142235"/>
                  <a:pt x="402671" y="176823"/>
                  <a:pt x="402671" y="176823"/>
                </a:cubicBezTo>
                <a:cubicBezTo>
                  <a:pt x="405467" y="160045"/>
                  <a:pt x="407724" y="143168"/>
                  <a:pt x="411060" y="126489"/>
                </a:cubicBezTo>
                <a:cubicBezTo>
                  <a:pt x="413321" y="115183"/>
                  <a:pt x="419449" y="104463"/>
                  <a:pt x="419449" y="92933"/>
                </a:cubicBezTo>
                <a:cubicBezTo>
                  <a:pt x="419449" y="78674"/>
                  <a:pt x="421142" y="61070"/>
                  <a:pt x="411060" y="50988"/>
                </a:cubicBezTo>
                <a:cubicBezTo>
                  <a:pt x="398555" y="38483"/>
                  <a:pt x="377884" y="38499"/>
                  <a:pt x="360727" y="34210"/>
                </a:cubicBezTo>
                <a:cubicBezTo>
                  <a:pt x="310669" y="21696"/>
                  <a:pt x="338544" y="27716"/>
                  <a:pt x="276837" y="17432"/>
                </a:cubicBezTo>
                <a:cubicBezTo>
                  <a:pt x="258280" y="18758"/>
                  <a:pt x="172358" y="15143"/>
                  <a:pt x="134224" y="34210"/>
                </a:cubicBezTo>
                <a:cubicBezTo>
                  <a:pt x="125206" y="38719"/>
                  <a:pt x="117446" y="45395"/>
                  <a:pt x="109057" y="50988"/>
                </a:cubicBezTo>
                <a:cubicBezTo>
                  <a:pt x="103464" y="59377"/>
                  <a:pt x="96788" y="67137"/>
                  <a:pt x="92279" y="76155"/>
                </a:cubicBezTo>
                <a:cubicBezTo>
                  <a:pt x="76010" y="108692"/>
                  <a:pt x="86277" y="118033"/>
                  <a:pt x="92279" y="160045"/>
                </a:cubicBezTo>
                <a:cubicBezTo>
                  <a:pt x="106261" y="154452"/>
                  <a:pt x="125588" y="155604"/>
                  <a:pt x="134224" y="143267"/>
                </a:cubicBezTo>
                <a:cubicBezTo>
                  <a:pt x="147448" y="124376"/>
                  <a:pt x="138211" y="95341"/>
                  <a:pt x="151002" y="76155"/>
                </a:cubicBezTo>
                <a:lnTo>
                  <a:pt x="167780" y="50988"/>
                </a:lnTo>
                <a:cubicBezTo>
                  <a:pt x="164984" y="39803"/>
                  <a:pt x="167544" y="25585"/>
                  <a:pt x="159391" y="17432"/>
                </a:cubicBezTo>
                <a:cubicBezTo>
                  <a:pt x="151238" y="9279"/>
                  <a:pt x="137141" y="11304"/>
                  <a:pt x="125835" y="9043"/>
                </a:cubicBezTo>
                <a:cubicBezTo>
                  <a:pt x="63203" y="-3483"/>
                  <a:pt x="73976" y="654"/>
                  <a:pt x="0" y="65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" name="Picture 4" descr="Technologi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2" t="5811" r="1272" b="91667"/>
          <a:stretch/>
        </p:blipFill>
        <p:spPr bwMode="auto">
          <a:xfrm>
            <a:off x="2332800" y="2124000"/>
            <a:ext cx="3956694" cy="10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kstvak 19"/>
          <p:cNvSpPr txBox="1"/>
          <p:nvPr/>
        </p:nvSpPr>
        <p:spPr>
          <a:xfrm>
            <a:off x="1935655" y="5072358"/>
            <a:ext cx="595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bg1">
                    <a:lumMod val="50000"/>
                  </a:schemeClr>
                </a:solidFill>
              </a:rPr>
              <a:t>Pb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338680" y="5072358"/>
            <a:ext cx="971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accent2">
                    <a:lumMod val="75000"/>
                  </a:schemeClr>
                </a:solidFill>
              </a:rPr>
              <a:t>PbO</a:t>
            </a:r>
            <a:r>
              <a:rPr lang="nl-NL" sz="2400" baseline="-25000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nl-NL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Tekstvak 21"/>
          <p:cNvSpPr txBox="1"/>
          <p:nvPr/>
        </p:nvSpPr>
        <p:spPr>
          <a:xfrm>
            <a:off x="194210" y="2820810"/>
            <a:ext cx="49439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zwavelzuuroplossing</a:t>
            </a:r>
          </a:p>
          <a:p>
            <a:r>
              <a:rPr lang="nl-NL" sz="2400" dirty="0"/>
              <a:t>                                                  </a:t>
            </a:r>
            <a:r>
              <a:rPr lang="nl-NL" sz="200" dirty="0"/>
              <a:t>           </a:t>
            </a:r>
            <a:r>
              <a:rPr lang="nl-NL" sz="2400" dirty="0"/>
              <a:t> </a:t>
            </a:r>
            <a:r>
              <a:rPr lang="nl-NL" dirty="0"/>
              <a:t>H</a:t>
            </a:r>
            <a:r>
              <a:rPr lang="nl-NL" baseline="40000" dirty="0"/>
              <a:t>+</a:t>
            </a:r>
            <a:r>
              <a:rPr lang="nl-NL" dirty="0"/>
              <a:t> en  SO</a:t>
            </a:r>
            <a:r>
              <a:rPr lang="nl-NL" baseline="-25000" dirty="0"/>
              <a:t>4</a:t>
            </a:r>
            <a:r>
              <a:rPr lang="nl-NL" baseline="40000" dirty="0"/>
              <a:t>2-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127826" y="6310172"/>
            <a:ext cx="933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         </a:t>
            </a:r>
            <a:r>
              <a:rPr lang="nl-NL" b="1" dirty="0">
                <a:solidFill>
                  <a:schemeClr val="accent3">
                    <a:lumMod val="75000"/>
                  </a:schemeClr>
                </a:solidFill>
              </a:rPr>
              <a:t>Pb</a:t>
            </a:r>
            <a:r>
              <a:rPr lang="nl-NL" dirty="0"/>
              <a:t> + SO</a:t>
            </a:r>
            <a:r>
              <a:rPr lang="nl-NL" baseline="-25000" dirty="0"/>
              <a:t>4</a:t>
            </a:r>
            <a:r>
              <a:rPr lang="nl-NL" baseline="40000" dirty="0"/>
              <a:t>2-</a:t>
            </a:r>
            <a:r>
              <a:rPr lang="nl-NL" dirty="0"/>
              <a:t> </a:t>
            </a:r>
            <a:r>
              <a:rPr lang="nl-NL" dirty="0">
                <a:sym typeface="Wingdings" panose="05000000000000000000" pitchFamily="2" charset="2"/>
              </a:rPr>
              <a:t>  Pb</a:t>
            </a:r>
            <a:r>
              <a:rPr lang="nl-NL" baseline="40000" dirty="0">
                <a:sym typeface="Wingdings" panose="05000000000000000000" pitchFamily="2" charset="2"/>
              </a:rPr>
              <a:t>2+</a:t>
            </a:r>
            <a:r>
              <a:rPr lang="nl-NL" dirty="0">
                <a:sym typeface="Wingdings" panose="05000000000000000000" pitchFamily="2" charset="2"/>
              </a:rPr>
              <a:t>SO</a:t>
            </a:r>
            <a:r>
              <a:rPr lang="nl-NL" baseline="-25000" dirty="0">
                <a:sym typeface="Wingdings" panose="05000000000000000000" pitchFamily="2" charset="2"/>
              </a:rPr>
              <a:t>4</a:t>
            </a:r>
            <a:r>
              <a:rPr lang="nl-NL" baseline="40000" dirty="0">
                <a:sym typeface="Wingdings" panose="05000000000000000000" pitchFamily="2" charset="2"/>
              </a:rPr>
              <a:t>2-</a:t>
            </a:r>
            <a:r>
              <a:rPr lang="nl-NL" sz="1400" dirty="0">
                <a:sym typeface="Wingdings" panose="05000000000000000000" pitchFamily="2" charset="2"/>
              </a:rPr>
              <a:t>(s) </a:t>
            </a:r>
            <a:r>
              <a:rPr lang="nl-NL" dirty="0">
                <a:sym typeface="Wingdings" panose="05000000000000000000" pitchFamily="2" charset="2"/>
              </a:rPr>
              <a:t>+ </a:t>
            </a:r>
            <a:r>
              <a:rPr lang="nl-NL" dirty="0"/>
              <a:t>2e</a:t>
            </a:r>
            <a:r>
              <a:rPr lang="nl-NL" baseline="40000" dirty="0"/>
              <a:t>-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6696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51575" y="478172"/>
            <a:ext cx="642376" cy="856501"/>
          </a:xfrm>
          <a:prstGeom prst="rect">
            <a:avLst/>
          </a:prstGeom>
        </p:spPr>
      </p:pic>
      <p:sp>
        <p:nvSpPr>
          <p:cNvPr id="6" name="Boog 5"/>
          <p:cNvSpPr/>
          <p:nvPr/>
        </p:nvSpPr>
        <p:spPr>
          <a:xfrm>
            <a:off x="2531533" y="2583743"/>
            <a:ext cx="3657600" cy="237067"/>
          </a:xfrm>
          <a:prstGeom prst="arc">
            <a:avLst>
              <a:gd name="adj1" fmla="val 10813751"/>
              <a:gd name="adj2" fmla="val 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8" name="Picture 4" descr="Technolog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986" y="1875895"/>
            <a:ext cx="3956694" cy="432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ep 12"/>
          <p:cNvGrpSpPr/>
          <p:nvPr/>
        </p:nvGrpSpPr>
        <p:grpSpPr>
          <a:xfrm>
            <a:off x="3127411" y="2552695"/>
            <a:ext cx="397933" cy="3132667"/>
            <a:chOff x="1042870" y="440264"/>
            <a:chExt cx="397933" cy="3132667"/>
          </a:xfrm>
        </p:grpSpPr>
        <p:sp>
          <p:nvSpPr>
            <p:cNvPr id="11" name="Rechthoek 10"/>
            <p:cNvSpPr/>
            <p:nvPr/>
          </p:nvSpPr>
          <p:spPr>
            <a:xfrm>
              <a:off x="1042870" y="440264"/>
              <a:ext cx="397933" cy="313266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/>
            <p:cNvSpPr/>
            <p:nvPr/>
          </p:nvSpPr>
          <p:spPr>
            <a:xfrm>
              <a:off x="1106333" y="443569"/>
              <a:ext cx="270000" cy="305851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" name="Rechthoek 2"/>
          <p:cNvSpPr/>
          <p:nvPr/>
        </p:nvSpPr>
        <p:spPr>
          <a:xfrm>
            <a:off x="3127412" y="2552695"/>
            <a:ext cx="397933" cy="3132667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/>
          <p:cNvSpPr/>
          <p:nvPr/>
        </p:nvSpPr>
        <p:spPr>
          <a:xfrm>
            <a:off x="5219700" y="2552693"/>
            <a:ext cx="393699" cy="313266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/>
          <p:cNvSpPr/>
          <p:nvPr/>
        </p:nvSpPr>
        <p:spPr>
          <a:xfrm>
            <a:off x="5219700" y="2552692"/>
            <a:ext cx="393699" cy="313266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5297424" y="2563200"/>
            <a:ext cx="234469" cy="304800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Boog 7"/>
          <p:cNvSpPr/>
          <p:nvPr/>
        </p:nvSpPr>
        <p:spPr>
          <a:xfrm flipV="1">
            <a:off x="2531533" y="2572443"/>
            <a:ext cx="3657600" cy="224362"/>
          </a:xfrm>
          <a:prstGeom prst="arc">
            <a:avLst>
              <a:gd name="adj1" fmla="val 10813751"/>
              <a:gd name="adj2" fmla="val 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657" y="478172"/>
            <a:ext cx="645795" cy="861059"/>
          </a:xfrm>
          <a:prstGeom prst="rect">
            <a:avLst/>
          </a:prstGeom>
        </p:spPr>
      </p:pic>
      <p:sp>
        <p:nvSpPr>
          <p:cNvPr id="9" name="Vrije vorm 8"/>
          <p:cNvSpPr/>
          <p:nvPr/>
        </p:nvSpPr>
        <p:spPr>
          <a:xfrm>
            <a:off x="3279845" y="1124125"/>
            <a:ext cx="1065652" cy="1426128"/>
          </a:xfrm>
          <a:custGeom>
            <a:avLst/>
            <a:gdLst>
              <a:gd name="connsiteX0" fmla="*/ 42195 w 1065652"/>
              <a:gd name="connsiteY0" fmla="*/ 1426128 h 1426128"/>
              <a:gd name="connsiteX1" fmla="*/ 42195 w 1065652"/>
              <a:gd name="connsiteY1" fmla="*/ 1317071 h 1426128"/>
              <a:gd name="connsiteX2" fmla="*/ 84140 w 1065652"/>
              <a:gd name="connsiteY2" fmla="*/ 1325460 h 1426128"/>
              <a:gd name="connsiteX3" fmla="*/ 92529 w 1065652"/>
              <a:gd name="connsiteY3" fmla="*/ 1350627 h 1426128"/>
              <a:gd name="connsiteX4" fmla="*/ 84140 w 1065652"/>
              <a:gd name="connsiteY4" fmla="*/ 1375794 h 1426128"/>
              <a:gd name="connsiteX5" fmla="*/ 58973 w 1065652"/>
              <a:gd name="connsiteY5" fmla="*/ 1367405 h 1426128"/>
              <a:gd name="connsiteX6" fmla="*/ 25417 w 1065652"/>
              <a:gd name="connsiteY6" fmla="*/ 1350627 h 1426128"/>
              <a:gd name="connsiteX7" fmla="*/ 8639 w 1065652"/>
              <a:gd name="connsiteY7" fmla="*/ 1317071 h 1426128"/>
              <a:gd name="connsiteX8" fmla="*/ 17028 w 1065652"/>
              <a:gd name="connsiteY8" fmla="*/ 947956 h 1426128"/>
              <a:gd name="connsiteX9" fmla="*/ 84140 w 1065652"/>
              <a:gd name="connsiteY9" fmla="*/ 906011 h 1426128"/>
              <a:gd name="connsiteX10" fmla="*/ 126085 w 1065652"/>
              <a:gd name="connsiteY10" fmla="*/ 880844 h 1426128"/>
              <a:gd name="connsiteX11" fmla="*/ 142863 w 1065652"/>
              <a:gd name="connsiteY11" fmla="*/ 906011 h 1426128"/>
              <a:gd name="connsiteX12" fmla="*/ 109307 w 1065652"/>
              <a:gd name="connsiteY12" fmla="*/ 947956 h 1426128"/>
              <a:gd name="connsiteX13" fmla="*/ 50584 w 1065652"/>
              <a:gd name="connsiteY13" fmla="*/ 981512 h 1426128"/>
              <a:gd name="connsiteX14" fmla="*/ 33806 w 1065652"/>
              <a:gd name="connsiteY14" fmla="*/ 947956 h 1426128"/>
              <a:gd name="connsiteX15" fmla="*/ 8639 w 1065652"/>
              <a:gd name="connsiteY15" fmla="*/ 880844 h 1426128"/>
              <a:gd name="connsiteX16" fmla="*/ 250 w 1065652"/>
              <a:gd name="connsiteY16" fmla="*/ 847288 h 1426128"/>
              <a:gd name="connsiteX17" fmla="*/ 17028 w 1065652"/>
              <a:gd name="connsiteY17" fmla="*/ 796954 h 1426128"/>
              <a:gd name="connsiteX18" fmla="*/ 42195 w 1065652"/>
              <a:gd name="connsiteY18" fmla="*/ 788565 h 1426128"/>
              <a:gd name="connsiteX19" fmla="*/ 92529 w 1065652"/>
              <a:gd name="connsiteY19" fmla="*/ 780176 h 1426128"/>
              <a:gd name="connsiteX20" fmla="*/ 117696 w 1065652"/>
              <a:gd name="connsiteY20" fmla="*/ 796954 h 1426128"/>
              <a:gd name="connsiteX21" fmla="*/ 117696 w 1065652"/>
              <a:gd name="connsiteY21" fmla="*/ 864066 h 1426128"/>
              <a:gd name="connsiteX22" fmla="*/ 42195 w 1065652"/>
              <a:gd name="connsiteY22" fmla="*/ 847288 h 1426128"/>
              <a:gd name="connsiteX23" fmla="*/ 25417 w 1065652"/>
              <a:gd name="connsiteY23" fmla="*/ 822121 h 1426128"/>
              <a:gd name="connsiteX24" fmla="*/ 33806 w 1065652"/>
              <a:gd name="connsiteY24" fmla="*/ 729842 h 1426128"/>
              <a:gd name="connsiteX25" fmla="*/ 50584 w 1065652"/>
              <a:gd name="connsiteY25" fmla="*/ 704675 h 1426128"/>
              <a:gd name="connsiteX26" fmla="*/ 75751 w 1065652"/>
              <a:gd name="connsiteY26" fmla="*/ 645952 h 1426128"/>
              <a:gd name="connsiteX27" fmla="*/ 92529 w 1065652"/>
              <a:gd name="connsiteY27" fmla="*/ 620785 h 1426128"/>
              <a:gd name="connsiteX28" fmla="*/ 109307 w 1065652"/>
              <a:gd name="connsiteY28" fmla="*/ 587229 h 1426128"/>
              <a:gd name="connsiteX29" fmla="*/ 201586 w 1065652"/>
              <a:gd name="connsiteY29" fmla="*/ 545284 h 1426128"/>
              <a:gd name="connsiteX30" fmla="*/ 335810 w 1065652"/>
              <a:gd name="connsiteY30" fmla="*/ 578840 h 1426128"/>
              <a:gd name="connsiteX31" fmla="*/ 360977 w 1065652"/>
              <a:gd name="connsiteY31" fmla="*/ 612396 h 1426128"/>
              <a:gd name="connsiteX32" fmla="*/ 327421 w 1065652"/>
              <a:gd name="connsiteY32" fmla="*/ 696286 h 1426128"/>
              <a:gd name="connsiteX33" fmla="*/ 302254 w 1065652"/>
              <a:gd name="connsiteY33" fmla="*/ 679508 h 1426128"/>
              <a:gd name="connsiteX34" fmla="*/ 277087 w 1065652"/>
              <a:gd name="connsiteY34" fmla="*/ 620785 h 1426128"/>
              <a:gd name="connsiteX35" fmla="*/ 310643 w 1065652"/>
              <a:gd name="connsiteY35" fmla="*/ 520117 h 1426128"/>
              <a:gd name="connsiteX36" fmla="*/ 327421 w 1065652"/>
              <a:gd name="connsiteY36" fmla="*/ 478172 h 1426128"/>
              <a:gd name="connsiteX37" fmla="*/ 377755 w 1065652"/>
              <a:gd name="connsiteY37" fmla="*/ 419449 h 1426128"/>
              <a:gd name="connsiteX38" fmla="*/ 402922 w 1065652"/>
              <a:gd name="connsiteY38" fmla="*/ 385893 h 1426128"/>
              <a:gd name="connsiteX39" fmla="*/ 453256 w 1065652"/>
              <a:gd name="connsiteY39" fmla="*/ 360726 h 1426128"/>
              <a:gd name="connsiteX40" fmla="*/ 478423 w 1065652"/>
              <a:gd name="connsiteY40" fmla="*/ 369115 h 1426128"/>
              <a:gd name="connsiteX41" fmla="*/ 520368 w 1065652"/>
              <a:gd name="connsiteY41" fmla="*/ 402671 h 1426128"/>
              <a:gd name="connsiteX42" fmla="*/ 545535 w 1065652"/>
              <a:gd name="connsiteY42" fmla="*/ 419449 h 1426128"/>
              <a:gd name="connsiteX43" fmla="*/ 545535 w 1065652"/>
              <a:gd name="connsiteY43" fmla="*/ 511728 h 1426128"/>
              <a:gd name="connsiteX44" fmla="*/ 486812 w 1065652"/>
              <a:gd name="connsiteY44" fmla="*/ 536895 h 1426128"/>
              <a:gd name="connsiteX45" fmla="*/ 461645 w 1065652"/>
              <a:gd name="connsiteY45" fmla="*/ 528506 h 1426128"/>
              <a:gd name="connsiteX46" fmla="*/ 436478 w 1065652"/>
              <a:gd name="connsiteY46" fmla="*/ 494950 h 1426128"/>
              <a:gd name="connsiteX47" fmla="*/ 411311 w 1065652"/>
              <a:gd name="connsiteY47" fmla="*/ 427838 h 1426128"/>
              <a:gd name="connsiteX48" fmla="*/ 419700 w 1065652"/>
              <a:gd name="connsiteY48" fmla="*/ 327170 h 1426128"/>
              <a:gd name="connsiteX49" fmla="*/ 453256 w 1065652"/>
              <a:gd name="connsiteY49" fmla="*/ 260058 h 1426128"/>
              <a:gd name="connsiteX50" fmla="*/ 470034 w 1065652"/>
              <a:gd name="connsiteY50" fmla="*/ 218114 h 1426128"/>
              <a:gd name="connsiteX51" fmla="*/ 553924 w 1065652"/>
              <a:gd name="connsiteY51" fmla="*/ 142613 h 1426128"/>
              <a:gd name="connsiteX52" fmla="*/ 604258 w 1065652"/>
              <a:gd name="connsiteY52" fmla="*/ 117446 h 1426128"/>
              <a:gd name="connsiteX53" fmla="*/ 721704 w 1065652"/>
              <a:gd name="connsiteY53" fmla="*/ 134224 h 1426128"/>
              <a:gd name="connsiteX54" fmla="*/ 738482 w 1065652"/>
              <a:gd name="connsiteY54" fmla="*/ 159391 h 1426128"/>
              <a:gd name="connsiteX55" fmla="*/ 730093 w 1065652"/>
              <a:gd name="connsiteY55" fmla="*/ 243281 h 1426128"/>
              <a:gd name="connsiteX56" fmla="*/ 721704 w 1065652"/>
              <a:gd name="connsiteY56" fmla="*/ 142613 h 1426128"/>
              <a:gd name="connsiteX57" fmla="*/ 746871 w 1065652"/>
              <a:gd name="connsiteY57" fmla="*/ 100668 h 1426128"/>
              <a:gd name="connsiteX58" fmla="*/ 805594 w 1065652"/>
              <a:gd name="connsiteY58" fmla="*/ 25167 h 1426128"/>
              <a:gd name="connsiteX59" fmla="*/ 830761 w 1065652"/>
              <a:gd name="connsiteY59" fmla="*/ 8389 h 1426128"/>
              <a:gd name="connsiteX60" fmla="*/ 855927 w 1065652"/>
              <a:gd name="connsiteY60" fmla="*/ 0 h 1426128"/>
              <a:gd name="connsiteX61" fmla="*/ 939817 w 1065652"/>
              <a:gd name="connsiteY61" fmla="*/ 16778 h 1426128"/>
              <a:gd name="connsiteX62" fmla="*/ 948206 w 1065652"/>
              <a:gd name="connsiteY62" fmla="*/ 109057 h 1426128"/>
              <a:gd name="connsiteX63" fmla="*/ 923039 w 1065652"/>
              <a:gd name="connsiteY63" fmla="*/ 117446 h 1426128"/>
              <a:gd name="connsiteX64" fmla="*/ 906261 w 1065652"/>
              <a:gd name="connsiteY64" fmla="*/ 92279 h 1426128"/>
              <a:gd name="connsiteX65" fmla="*/ 956595 w 1065652"/>
              <a:gd name="connsiteY65" fmla="*/ 67112 h 1426128"/>
              <a:gd name="connsiteX66" fmla="*/ 990151 w 1065652"/>
              <a:gd name="connsiteY66" fmla="*/ 50334 h 1426128"/>
              <a:gd name="connsiteX67" fmla="*/ 1065652 w 1065652"/>
              <a:gd name="connsiteY67" fmla="*/ 33556 h 142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065652" h="1426128">
                <a:moveTo>
                  <a:pt x="42195" y="1426128"/>
                </a:moveTo>
                <a:cubicBezTo>
                  <a:pt x="42165" y="1425888"/>
                  <a:pt x="22979" y="1329881"/>
                  <a:pt x="42195" y="1317071"/>
                </a:cubicBezTo>
                <a:cubicBezTo>
                  <a:pt x="54059" y="1309162"/>
                  <a:pt x="70158" y="1322664"/>
                  <a:pt x="84140" y="1325460"/>
                </a:cubicBezTo>
                <a:cubicBezTo>
                  <a:pt x="86936" y="1333849"/>
                  <a:pt x="92529" y="1341784"/>
                  <a:pt x="92529" y="1350627"/>
                </a:cubicBezTo>
                <a:cubicBezTo>
                  <a:pt x="92529" y="1359470"/>
                  <a:pt x="92049" y="1371839"/>
                  <a:pt x="84140" y="1375794"/>
                </a:cubicBezTo>
                <a:cubicBezTo>
                  <a:pt x="76231" y="1379749"/>
                  <a:pt x="67101" y="1370888"/>
                  <a:pt x="58973" y="1367405"/>
                </a:cubicBezTo>
                <a:cubicBezTo>
                  <a:pt x="47479" y="1362479"/>
                  <a:pt x="36602" y="1356220"/>
                  <a:pt x="25417" y="1350627"/>
                </a:cubicBezTo>
                <a:cubicBezTo>
                  <a:pt x="19824" y="1339442"/>
                  <a:pt x="10695" y="1329406"/>
                  <a:pt x="8639" y="1317071"/>
                </a:cubicBezTo>
                <a:cubicBezTo>
                  <a:pt x="-6892" y="1223883"/>
                  <a:pt x="107" y="1007178"/>
                  <a:pt x="17028" y="947956"/>
                </a:cubicBezTo>
                <a:cubicBezTo>
                  <a:pt x="24275" y="922590"/>
                  <a:pt x="61673" y="919837"/>
                  <a:pt x="84140" y="906011"/>
                </a:cubicBezTo>
                <a:cubicBezTo>
                  <a:pt x="98027" y="897465"/>
                  <a:pt x="126085" y="880844"/>
                  <a:pt x="126085" y="880844"/>
                </a:cubicBezTo>
                <a:cubicBezTo>
                  <a:pt x="131678" y="889233"/>
                  <a:pt x="141205" y="896066"/>
                  <a:pt x="142863" y="906011"/>
                </a:cubicBezTo>
                <a:cubicBezTo>
                  <a:pt x="146915" y="930323"/>
                  <a:pt x="124011" y="938153"/>
                  <a:pt x="109307" y="947956"/>
                </a:cubicBezTo>
                <a:cubicBezTo>
                  <a:pt x="70158" y="1006679"/>
                  <a:pt x="92529" y="1009475"/>
                  <a:pt x="50584" y="981512"/>
                </a:cubicBezTo>
                <a:cubicBezTo>
                  <a:pt x="44991" y="970327"/>
                  <a:pt x="38885" y="959384"/>
                  <a:pt x="33806" y="947956"/>
                </a:cubicBezTo>
                <a:cubicBezTo>
                  <a:pt x="26714" y="932000"/>
                  <a:pt x="14173" y="900214"/>
                  <a:pt x="8639" y="880844"/>
                </a:cubicBezTo>
                <a:cubicBezTo>
                  <a:pt x="5472" y="869758"/>
                  <a:pt x="3046" y="858473"/>
                  <a:pt x="250" y="847288"/>
                </a:cubicBezTo>
                <a:cubicBezTo>
                  <a:pt x="5843" y="830510"/>
                  <a:pt x="6748" y="811345"/>
                  <a:pt x="17028" y="796954"/>
                </a:cubicBezTo>
                <a:cubicBezTo>
                  <a:pt x="22168" y="789758"/>
                  <a:pt x="33563" y="790483"/>
                  <a:pt x="42195" y="788565"/>
                </a:cubicBezTo>
                <a:cubicBezTo>
                  <a:pt x="58799" y="784875"/>
                  <a:pt x="75751" y="782972"/>
                  <a:pt x="92529" y="780176"/>
                </a:cubicBezTo>
                <a:cubicBezTo>
                  <a:pt x="100918" y="785769"/>
                  <a:pt x="112103" y="788565"/>
                  <a:pt x="117696" y="796954"/>
                </a:cubicBezTo>
                <a:cubicBezTo>
                  <a:pt x="133966" y="821358"/>
                  <a:pt x="123797" y="839662"/>
                  <a:pt x="117696" y="864066"/>
                </a:cubicBezTo>
                <a:cubicBezTo>
                  <a:pt x="116772" y="863881"/>
                  <a:pt x="47272" y="850673"/>
                  <a:pt x="42195" y="847288"/>
                </a:cubicBezTo>
                <a:cubicBezTo>
                  <a:pt x="33806" y="841695"/>
                  <a:pt x="31010" y="830510"/>
                  <a:pt x="25417" y="822121"/>
                </a:cubicBezTo>
                <a:cubicBezTo>
                  <a:pt x="28213" y="791361"/>
                  <a:pt x="27334" y="760043"/>
                  <a:pt x="33806" y="729842"/>
                </a:cubicBezTo>
                <a:cubicBezTo>
                  <a:pt x="35919" y="719983"/>
                  <a:pt x="45582" y="713429"/>
                  <a:pt x="50584" y="704675"/>
                </a:cubicBezTo>
                <a:cubicBezTo>
                  <a:pt x="120410" y="582479"/>
                  <a:pt x="28693" y="740068"/>
                  <a:pt x="75751" y="645952"/>
                </a:cubicBezTo>
                <a:cubicBezTo>
                  <a:pt x="80260" y="636934"/>
                  <a:pt x="87527" y="629539"/>
                  <a:pt x="92529" y="620785"/>
                </a:cubicBezTo>
                <a:cubicBezTo>
                  <a:pt x="98734" y="609927"/>
                  <a:pt x="101168" y="596724"/>
                  <a:pt x="109307" y="587229"/>
                </a:cubicBezTo>
                <a:cubicBezTo>
                  <a:pt x="135575" y="556583"/>
                  <a:pt x="163743" y="556096"/>
                  <a:pt x="201586" y="545284"/>
                </a:cubicBezTo>
                <a:cubicBezTo>
                  <a:pt x="298526" y="552741"/>
                  <a:pt x="292654" y="528491"/>
                  <a:pt x="335810" y="578840"/>
                </a:cubicBezTo>
                <a:cubicBezTo>
                  <a:pt x="344909" y="589456"/>
                  <a:pt x="352588" y="601211"/>
                  <a:pt x="360977" y="612396"/>
                </a:cubicBezTo>
                <a:cubicBezTo>
                  <a:pt x="359522" y="624032"/>
                  <a:pt x="367686" y="696286"/>
                  <a:pt x="327421" y="696286"/>
                </a:cubicBezTo>
                <a:cubicBezTo>
                  <a:pt x="317339" y="696286"/>
                  <a:pt x="310643" y="685101"/>
                  <a:pt x="302254" y="679508"/>
                </a:cubicBezTo>
                <a:cubicBezTo>
                  <a:pt x="300225" y="675450"/>
                  <a:pt x="276205" y="631365"/>
                  <a:pt x="277087" y="620785"/>
                </a:cubicBezTo>
                <a:cubicBezTo>
                  <a:pt x="285802" y="516208"/>
                  <a:pt x="283573" y="574257"/>
                  <a:pt x="310643" y="520117"/>
                </a:cubicBezTo>
                <a:cubicBezTo>
                  <a:pt x="317377" y="506648"/>
                  <a:pt x="320108" y="491336"/>
                  <a:pt x="327421" y="478172"/>
                </a:cubicBezTo>
                <a:cubicBezTo>
                  <a:pt x="346788" y="443311"/>
                  <a:pt x="353663" y="447557"/>
                  <a:pt x="377755" y="419449"/>
                </a:cubicBezTo>
                <a:cubicBezTo>
                  <a:pt x="386854" y="408833"/>
                  <a:pt x="393035" y="395780"/>
                  <a:pt x="402922" y="385893"/>
                </a:cubicBezTo>
                <a:cubicBezTo>
                  <a:pt x="419184" y="369631"/>
                  <a:pt x="432787" y="367549"/>
                  <a:pt x="453256" y="360726"/>
                </a:cubicBezTo>
                <a:cubicBezTo>
                  <a:pt x="461645" y="363522"/>
                  <a:pt x="470924" y="364428"/>
                  <a:pt x="478423" y="369115"/>
                </a:cubicBezTo>
                <a:cubicBezTo>
                  <a:pt x="493607" y="378605"/>
                  <a:pt x="506044" y="391928"/>
                  <a:pt x="520368" y="402671"/>
                </a:cubicBezTo>
                <a:cubicBezTo>
                  <a:pt x="528434" y="408720"/>
                  <a:pt x="537146" y="413856"/>
                  <a:pt x="545535" y="419449"/>
                </a:cubicBezTo>
                <a:cubicBezTo>
                  <a:pt x="556589" y="452610"/>
                  <a:pt x="566404" y="469990"/>
                  <a:pt x="545535" y="511728"/>
                </a:cubicBezTo>
                <a:cubicBezTo>
                  <a:pt x="541388" y="520021"/>
                  <a:pt x="497455" y="533347"/>
                  <a:pt x="486812" y="536895"/>
                </a:cubicBezTo>
                <a:cubicBezTo>
                  <a:pt x="478423" y="534099"/>
                  <a:pt x="468438" y="534167"/>
                  <a:pt x="461645" y="528506"/>
                </a:cubicBezTo>
                <a:cubicBezTo>
                  <a:pt x="450904" y="519555"/>
                  <a:pt x="443888" y="506806"/>
                  <a:pt x="436478" y="494950"/>
                </a:cubicBezTo>
                <a:cubicBezTo>
                  <a:pt x="418200" y="465704"/>
                  <a:pt x="419363" y="460045"/>
                  <a:pt x="411311" y="427838"/>
                </a:cubicBezTo>
                <a:cubicBezTo>
                  <a:pt x="414107" y="394282"/>
                  <a:pt x="411533" y="359837"/>
                  <a:pt x="419700" y="327170"/>
                </a:cubicBezTo>
                <a:cubicBezTo>
                  <a:pt x="425766" y="302906"/>
                  <a:pt x="443967" y="283280"/>
                  <a:pt x="453256" y="260058"/>
                </a:cubicBezTo>
                <a:cubicBezTo>
                  <a:pt x="458849" y="246077"/>
                  <a:pt x="462286" y="231026"/>
                  <a:pt x="470034" y="218114"/>
                </a:cubicBezTo>
                <a:cubicBezTo>
                  <a:pt x="496957" y="173243"/>
                  <a:pt x="510348" y="171664"/>
                  <a:pt x="553924" y="142613"/>
                </a:cubicBezTo>
                <a:cubicBezTo>
                  <a:pt x="586449" y="120930"/>
                  <a:pt x="569526" y="129023"/>
                  <a:pt x="604258" y="117446"/>
                </a:cubicBezTo>
                <a:cubicBezTo>
                  <a:pt x="643407" y="123039"/>
                  <a:pt x="683958" y="122428"/>
                  <a:pt x="721704" y="134224"/>
                </a:cubicBezTo>
                <a:cubicBezTo>
                  <a:pt x="731327" y="137231"/>
                  <a:pt x="737709" y="149338"/>
                  <a:pt x="738482" y="159391"/>
                </a:cubicBezTo>
                <a:cubicBezTo>
                  <a:pt x="740637" y="187411"/>
                  <a:pt x="732889" y="215318"/>
                  <a:pt x="730093" y="243281"/>
                </a:cubicBezTo>
                <a:cubicBezTo>
                  <a:pt x="678647" y="226132"/>
                  <a:pt x="691393" y="239608"/>
                  <a:pt x="721704" y="142613"/>
                </a:cubicBezTo>
                <a:cubicBezTo>
                  <a:pt x="726567" y="127050"/>
                  <a:pt x="738117" y="114424"/>
                  <a:pt x="746871" y="100668"/>
                </a:cubicBezTo>
                <a:cubicBezTo>
                  <a:pt x="767992" y="67477"/>
                  <a:pt x="777356" y="48698"/>
                  <a:pt x="805594" y="25167"/>
                </a:cubicBezTo>
                <a:cubicBezTo>
                  <a:pt x="813339" y="18712"/>
                  <a:pt x="821743" y="12898"/>
                  <a:pt x="830761" y="8389"/>
                </a:cubicBezTo>
                <a:cubicBezTo>
                  <a:pt x="838670" y="4434"/>
                  <a:pt x="847538" y="2796"/>
                  <a:pt x="855927" y="0"/>
                </a:cubicBezTo>
                <a:cubicBezTo>
                  <a:pt x="883890" y="5593"/>
                  <a:pt x="914311" y="4025"/>
                  <a:pt x="939817" y="16778"/>
                </a:cubicBezTo>
                <a:cubicBezTo>
                  <a:pt x="967962" y="30850"/>
                  <a:pt x="954373" y="96724"/>
                  <a:pt x="948206" y="109057"/>
                </a:cubicBezTo>
                <a:cubicBezTo>
                  <a:pt x="944251" y="116966"/>
                  <a:pt x="931428" y="114650"/>
                  <a:pt x="923039" y="117446"/>
                </a:cubicBezTo>
                <a:cubicBezTo>
                  <a:pt x="917446" y="109057"/>
                  <a:pt x="904284" y="102166"/>
                  <a:pt x="906261" y="92279"/>
                </a:cubicBezTo>
                <a:cubicBezTo>
                  <a:pt x="908780" y="79684"/>
                  <a:pt x="948180" y="70719"/>
                  <a:pt x="956595" y="67112"/>
                </a:cubicBezTo>
                <a:cubicBezTo>
                  <a:pt x="968089" y="62186"/>
                  <a:pt x="978086" y="53624"/>
                  <a:pt x="990151" y="50334"/>
                </a:cubicBezTo>
                <a:cubicBezTo>
                  <a:pt x="1092157" y="22514"/>
                  <a:pt x="1019459" y="56653"/>
                  <a:pt x="1065652" y="3355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Vrije vorm 6"/>
          <p:cNvSpPr/>
          <p:nvPr/>
        </p:nvSpPr>
        <p:spPr>
          <a:xfrm>
            <a:off x="4563611" y="1123471"/>
            <a:ext cx="1124125" cy="1435171"/>
          </a:xfrm>
          <a:custGeom>
            <a:avLst/>
            <a:gdLst>
              <a:gd name="connsiteX0" fmla="*/ 780176 w 1048624"/>
              <a:gd name="connsiteY0" fmla="*/ 1435171 h 1435171"/>
              <a:gd name="connsiteX1" fmla="*/ 822121 w 1048624"/>
              <a:gd name="connsiteY1" fmla="*/ 1418393 h 1435171"/>
              <a:gd name="connsiteX2" fmla="*/ 838899 w 1048624"/>
              <a:gd name="connsiteY2" fmla="*/ 1393226 h 1435171"/>
              <a:gd name="connsiteX3" fmla="*/ 864066 w 1048624"/>
              <a:gd name="connsiteY3" fmla="*/ 1368059 h 1435171"/>
              <a:gd name="connsiteX4" fmla="*/ 864066 w 1048624"/>
              <a:gd name="connsiteY4" fmla="*/ 1267391 h 1435171"/>
              <a:gd name="connsiteX5" fmla="*/ 855677 w 1048624"/>
              <a:gd name="connsiteY5" fmla="*/ 1242224 h 1435171"/>
              <a:gd name="connsiteX6" fmla="*/ 830510 w 1048624"/>
              <a:gd name="connsiteY6" fmla="*/ 1217057 h 1435171"/>
              <a:gd name="connsiteX7" fmla="*/ 796954 w 1048624"/>
              <a:gd name="connsiteY7" fmla="*/ 1166723 h 1435171"/>
              <a:gd name="connsiteX8" fmla="*/ 805343 w 1048624"/>
              <a:gd name="connsiteY8" fmla="*/ 1250613 h 1435171"/>
              <a:gd name="connsiteX9" fmla="*/ 872455 w 1048624"/>
              <a:gd name="connsiteY9" fmla="*/ 1242224 h 1435171"/>
              <a:gd name="connsiteX10" fmla="*/ 947956 w 1048624"/>
              <a:gd name="connsiteY10" fmla="*/ 1175112 h 1435171"/>
              <a:gd name="connsiteX11" fmla="*/ 981512 w 1048624"/>
              <a:gd name="connsiteY11" fmla="*/ 1166723 h 1435171"/>
              <a:gd name="connsiteX12" fmla="*/ 964734 w 1048624"/>
              <a:gd name="connsiteY12" fmla="*/ 1032500 h 1435171"/>
              <a:gd name="connsiteX13" fmla="*/ 931178 w 1048624"/>
              <a:gd name="connsiteY13" fmla="*/ 965388 h 1435171"/>
              <a:gd name="connsiteX14" fmla="*/ 906011 w 1048624"/>
              <a:gd name="connsiteY14" fmla="*/ 940221 h 1435171"/>
              <a:gd name="connsiteX15" fmla="*/ 880844 w 1048624"/>
              <a:gd name="connsiteY15" fmla="*/ 931832 h 1435171"/>
              <a:gd name="connsiteX16" fmla="*/ 855677 w 1048624"/>
              <a:gd name="connsiteY16" fmla="*/ 948610 h 1435171"/>
              <a:gd name="connsiteX17" fmla="*/ 855677 w 1048624"/>
              <a:gd name="connsiteY17" fmla="*/ 1049278 h 1435171"/>
              <a:gd name="connsiteX18" fmla="*/ 922789 w 1048624"/>
              <a:gd name="connsiteY18" fmla="*/ 1074445 h 1435171"/>
              <a:gd name="connsiteX19" fmla="*/ 981512 w 1048624"/>
              <a:gd name="connsiteY19" fmla="*/ 1066056 h 1435171"/>
              <a:gd name="connsiteX20" fmla="*/ 989901 w 1048624"/>
              <a:gd name="connsiteY20" fmla="*/ 1032500 h 1435171"/>
              <a:gd name="connsiteX21" fmla="*/ 998290 w 1048624"/>
              <a:gd name="connsiteY21" fmla="*/ 1007333 h 1435171"/>
              <a:gd name="connsiteX22" fmla="*/ 1015068 w 1048624"/>
              <a:gd name="connsiteY22" fmla="*/ 973777 h 1435171"/>
              <a:gd name="connsiteX23" fmla="*/ 1031846 w 1048624"/>
              <a:gd name="connsiteY23" fmla="*/ 906665 h 1435171"/>
              <a:gd name="connsiteX24" fmla="*/ 1040235 w 1048624"/>
              <a:gd name="connsiteY24" fmla="*/ 881498 h 1435171"/>
              <a:gd name="connsiteX25" fmla="*/ 1048624 w 1048624"/>
              <a:gd name="connsiteY25" fmla="*/ 847942 h 1435171"/>
              <a:gd name="connsiteX26" fmla="*/ 1040235 w 1048624"/>
              <a:gd name="connsiteY26" fmla="*/ 747274 h 1435171"/>
              <a:gd name="connsiteX27" fmla="*/ 998290 w 1048624"/>
              <a:gd name="connsiteY27" fmla="*/ 705329 h 1435171"/>
              <a:gd name="connsiteX28" fmla="*/ 939567 w 1048624"/>
              <a:gd name="connsiteY28" fmla="*/ 671773 h 1435171"/>
              <a:gd name="connsiteX29" fmla="*/ 864066 w 1048624"/>
              <a:gd name="connsiteY29" fmla="*/ 613050 h 1435171"/>
              <a:gd name="connsiteX30" fmla="*/ 805343 w 1048624"/>
              <a:gd name="connsiteY30" fmla="*/ 621439 h 1435171"/>
              <a:gd name="connsiteX31" fmla="*/ 788565 w 1048624"/>
              <a:gd name="connsiteY31" fmla="*/ 646606 h 1435171"/>
              <a:gd name="connsiteX32" fmla="*/ 780176 w 1048624"/>
              <a:gd name="connsiteY32" fmla="*/ 680162 h 1435171"/>
              <a:gd name="connsiteX33" fmla="*/ 771787 w 1048624"/>
              <a:gd name="connsiteY33" fmla="*/ 705329 h 1435171"/>
              <a:gd name="connsiteX34" fmla="*/ 780176 w 1048624"/>
              <a:gd name="connsiteY34" fmla="*/ 755663 h 1435171"/>
              <a:gd name="connsiteX35" fmla="*/ 864066 w 1048624"/>
              <a:gd name="connsiteY35" fmla="*/ 747274 h 1435171"/>
              <a:gd name="connsiteX36" fmla="*/ 914400 w 1048624"/>
              <a:gd name="connsiteY36" fmla="*/ 713718 h 1435171"/>
              <a:gd name="connsiteX37" fmla="*/ 939567 w 1048624"/>
              <a:gd name="connsiteY37" fmla="*/ 654995 h 1435171"/>
              <a:gd name="connsiteX38" fmla="*/ 947956 w 1048624"/>
              <a:gd name="connsiteY38" fmla="*/ 629828 h 1435171"/>
              <a:gd name="connsiteX39" fmla="*/ 973123 w 1048624"/>
              <a:gd name="connsiteY39" fmla="*/ 571105 h 1435171"/>
              <a:gd name="connsiteX40" fmla="*/ 964734 w 1048624"/>
              <a:gd name="connsiteY40" fmla="*/ 503993 h 1435171"/>
              <a:gd name="connsiteX41" fmla="*/ 897622 w 1048624"/>
              <a:gd name="connsiteY41" fmla="*/ 445270 h 1435171"/>
              <a:gd name="connsiteX42" fmla="*/ 880844 w 1048624"/>
              <a:gd name="connsiteY42" fmla="*/ 420103 h 1435171"/>
              <a:gd name="connsiteX43" fmla="*/ 755009 w 1048624"/>
              <a:gd name="connsiteY43" fmla="*/ 352991 h 1435171"/>
              <a:gd name="connsiteX44" fmla="*/ 704675 w 1048624"/>
              <a:gd name="connsiteY44" fmla="*/ 319435 h 1435171"/>
              <a:gd name="connsiteX45" fmla="*/ 645952 w 1048624"/>
              <a:gd name="connsiteY45" fmla="*/ 352991 h 1435171"/>
              <a:gd name="connsiteX46" fmla="*/ 629174 w 1048624"/>
              <a:gd name="connsiteY46" fmla="*/ 378158 h 1435171"/>
              <a:gd name="connsiteX47" fmla="*/ 620785 w 1048624"/>
              <a:gd name="connsiteY47" fmla="*/ 411714 h 1435171"/>
              <a:gd name="connsiteX48" fmla="*/ 604007 w 1048624"/>
              <a:gd name="connsiteY48" fmla="*/ 445270 h 1435171"/>
              <a:gd name="connsiteX49" fmla="*/ 595618 w 1048624"/>
              <a:gd name="connsiteY49" fmla="*/ 470437 h 1435171"/>
              <a:gd name="connsiteX50" fmla="*/ 604007 w 1048624"/>
              <a:gd name="connsiteY50" fmla="*/ 495604 h 1435171"/>
              <a:gd name="connsiteX51" fmla="*/ 696286 w 1048624"/>
              <a:gd name="connsiteY51" fmla="*/ 462048 h 1435171"/>
              <a:gd name="connsiteX52" fmla="*/ 721453 w 1048624"/>
              <a:gd name="connsiteY52" fmla="*/ 420103 h 1435171"/>
              <a:gd name="connsiteX53" fmla="*/ 755009 w 1048624"/>
              <a:gd name="connsiteY53" fmla="*/ 361380 h 1435171"/>
              <a:gd name="connsiteX54" fmla="*/ 763398 w 1048624"/>
              <a:gd name="connsiteY54" fmla="*/ 336213 h 1435171"/>
              <a:gd name="connsiteX55" fmla="*/ 746620 w 1048624"/>
              <a:gd name="connsiteY55" fmla="*/ 193601 h 1435171"/>
              <a:gd name="connsiteX56" fmla="*/ 729842 w 1048624"/>
              <a:gd name="connsiteY56" fmla="*/ 160045 h 1435171"/>
              <a:gd name="connsiteX57" fmla="*/ 713064 w 1048624"/>
              <a:gd name="connsiteY57" fmla="*/ 134878 h 1435171"/>
              <a:gd name="connsiteX58" fmla="*/ 679508 w 1048624"/>
              <a:gd name="connsiteY58" fmla="*/ 118100 h 1435171"/>
              <a:gd name="connsiteX59" fmla="*/ 654341 w 1048624"/>
              <a:gd name="connsiteY59" fmla="*/ 84544 h 1435171"/>
              <a:gd name="connsiteX60" fmla="*/ 629174 w 1048624"/>
              <a:gd name="connsiteY60" fmla="*/ 76155 h 1435171"/>
              <a:gd name="connsiteX61" fmla="*/ 570451 w 1048624"/>
              <a:gd name="connsiteY61" fmla="*/ 42599 h 1435171"/>
              <a:gd name="connsiteX62" fmla="*/ 503339 w 1048624"/>
              <a:gd name="connsiteY62" fmla="*/ 76155 h 1435171"/>
              <a:gd name="connsiteX63" fmla="*/ 436227 w 1048624"/>
              <a:gd name="connsiteY63" fmla="*/ 126489 h 1435171"/>
              <a:gd name="connsiteX64" fmla="*/ 402671 w 1048624"/>
              <a:gd name="connsiteY64" fmla="*/ 176823 h 1435171"/>
              <a:gd name="connsiteX65" fmla="*/ 411060 w 1048624"/>
              <a:gd name="connsiteY65" fmla="*/ 126489 h 1435171"/>
              <a:gd name="connsiteX66" fmla="*/ 419449 w 1048624"/>
              <a:gd name="connsiteY66" fmla="*/ 92933 h 1435171"/>
              <a:gd name="connsiteX67" fmla="*/ 411060 w 1048624"/>
              <a:gd name="connsiteY67" fmla="*/ 50988 h 1435171"/>
              <a:gd name="connsiteX68" fmla="*/ 360727 w 1048624"/>
              <a:gd name="connsiteY68" fmla="*/ 34210 h 1435171"/>
              <a:gd name="connsiteX69" fmla="*/ 276837 w 1048624"/>
              <a:gd name="connsiteY69" fmla="*/ 17432 h 1435171"/>
              <a:gd name="connsiteX70" fmla="*/ 134224 w 1048624"/>
              <a:gd name="connsiteY70" fmla="*/ 34210 h 1435171"/>
              <a:gd name="connsiteX71" fmla="*/ 109057 w 1048624"/>
              <a:gd name="connsiteY71" fmla="*/ 50988 h 1435171"/>
              <a:gd name="connsiteX72" fmla="*/ 92279 w 1048624"/>
              <a:gd name="connsiteY72" fmla="*/ 76155 h 1435171"/>
              <a:gd name="connsiteX73" fmla="*/ 92279 w 1048624"/>
              <a:gd name="connsiteY73" fmla="*/ 160045 h 1435171"/>
              <a:gd name="connsiteX74" fmla="*/ 134224 w 1048624"/>
              <a:gd name="connsiteY74" fmla="*/ 143267 h 1435171"/>
              <a:gd name="connsiteX75" fmla="*/ 151002 w 1048624"/>
              <a:gd name="connsiteY75" fmla="*/ 76155 h 1435171"/>
              <a:gd name="connsiteX76" fmla="*/ 167780 w 1048624"/>
              <a:gd name="connsiteY76" fmla="*/ 50988 h 1435171"/>
              <a:gd name="connsiteX77" fmla="*/ 159391 w 1048624"/>
              <a:gd name="connsiteY77" fmla="*/ 17432 h 1435171"/>
              <a:gd name="connsiteX78" fmla="*/ 125835 w 1048624"/>
              <a:gd name="connsiteY78" fmla="*/ 9043 h 1435171"/>
              <a:gd name="connsiteX79" fmla="*/ 0 w 1048624"/>
              <a:gd name="connsiteY79" fmla="*/ 654 h 143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048624" h="1435171">
                <a:moveTo>
                  <a:pt x="780176" y="1435171"/>
                </a:moveTo>
                <a:cubicBezTo>
                  <a:pt x="794158" y="1429578"/>
                  <a:pt x="809867" y="1427146"/>
                  <a:pt x="822121" y="1418393"/>
                </a:cubicBezTo>
                <a:cubicBezTo>
                  <a:pt x="830325" y="1412533"/>
                  <a:pt x="832444" y="1400971"/>
                  <a:pt x="838899" y="1393226"/>
                </a:cubicBezTo>
                <a:cubicBezTo>
                  <a:pt x="846494" y="1384112"/>
                  <a:pt x="855677" y="1376448"/>
                  <a:pt x="864066" y="1368059"/>
                </a:cubicBezTo>
                <a:cubicBezTo>
                  <a:pt x="879372" y="1322140"/>
                  <a:pt x="876553" y="1342315"/>
                  <a:pt x="864066" y="1267391"/>
                </a:cubicBezTo>
                <a:cubicBezTo>
                  <a:pt x="862612" y="1258669"/>
                  <a:pt x="860582" y="1249582"/>
                  <a:pt x="855677" y="1242224"/>
                </a:cubicBezTo>
                <a:cubicBezTo>
                  <a:pt x="849096" y="1232353"/>
                  <a:pt x="837794" y="1226422"/>
                  <a:pt x="830510" y="1217057"/>
                </a:cubicBezTo>
                <a:cubicBezTo>
                  <a:pt x="818130" y="1201140"/>
                  <a:pt x="796954" y="1166723"/>
                  <a:pt x="796954" y="1166723"/>
                </a:cubicBezTo>
                <a:cubicBezTo>
                  <a:pt x="799750" y="1194686"/>
                  <a:pt x="785471" y="1230741"/>
                  <a:pt x="805343" y="1250613"/>
                </a:cubicBezTo>
                <a:cubicBezTo>
                  <a:pt x="821285" y="1266555"/>
                  <a:pt x="851224" y="1249807"/>
                  <a:pt x="872455" y="1242224"/>
                </a:cubicBezTo>
                <a:cubicBezTo>
                  <a:pt x="973876" y="1206002"/>
                  <a:pt x="883334" y="1221271"/>
                  <a:pt x="947956" y="1175112"/>
                </a:cubicBezTo>
                <a:cubicBezTo>
                  <a:pt x="957338" y="1168411"/>
                  <a:pt x="970327" y="1169519"/>
                  <a:pt x="981512" y="1166723"/>
                </a:cubicBezTo>
                <a:cubicBezTo>
                  <a:pt x="980224" y="1151268"/>
                  <a:pt x="978530" y="1065611"/>
                  <a:pt x="964734" y="1032500"/>
                </a:cubicBezTo>
                <a:cubicBezTo>
                  <a:pt x="955114" y="1009413"/>
                  <a:pt x="948864" y="983074"/>
                  <a:pt x="931178" y="965388"/>
                </a:cubicBezTo>
                <a:cubicBezTo>
                  <a:pt x="922789" y="956999"/>
                  <a:pt x="915882" y="946802"/>
                  <a:pt x="906011" y="940221"/>
                </a:cubicBezTo>
                <a:cubicBezTo>
                  <a:pt x="898653" y="935316"/>
                  <a:pt x="889233" y="934628"/>
                  <a:pt x="880844" y="931832"/>
                </a:cubicBezTo>
                <a:cubicBezTo>
                  <a:pt x="872455" y="937425"/>
                  <a:pt x="861975" y="940737"/>
                  <a:pt x="855677" y="948610"/>
                </a:cubicBezTo>
                <a:cubicBezTo>
                  <a:pt x="837217" y="971685"/>
                  <a:pt x="852220" y="1039770"/>
                  <a:pt x="855677" y="1049278"/>
                </a:cubicBezTo>
                <a:cubicBezTo>
                  <a:pt x="862454" y="1067914"/>
                  <a:pt x="913743" y="1072636"/>
                  <a:pt x="922789" y="1074445"/>
                </a:cubicBezTo>
                <a:cubicBezTo>
                  <a:pt x="942363" y="1071649"/>
                  <a:pt x="964744" y="1076536"/>
                  <a:pt x="981512" y="1066056"/>
                </a:cubicBezTo>
                <a:cubicBezTo>
                  <a:pt x="991289" y="1059945"/>
                  <a:pt x="986734" y="1043586"/>
                  <a:pt x="989901" y="1032500"/>
                </a:cubicBezTo>
                <a:cubicBezTo>
                  <a:pt x="992330" y="1023997"/>
                  <a:pt x="994807" y="1015461"/>
                  <a:pt x="998290" y="1007333"/>
                </a:cubicBezTo>
                <a:cubicBezTo>
                  <a:pt x="1003216" y="995839"/>
                  <a:pt x="1010142" y="985271"/>
                  <a:pt x="1015068" y="973777"/>
                </a:cubicBezTo>
                <a:cubicBezTo>
                  <a:pt x="1026574" y="946930"/>
                  <a:pt x="1023968" y="938178"/>
                  <a:pt x="1031846" y="906665"/>
                </a:cubicBezTo>
                <a:cubicBezTo>
                  <a:pt x="1033991" y="898086"/>
                  <a:pt x="1037806" y="890001"/>
                  <a:pt x="1040235" y="881498"/>
                </a:cubicBezTo>
                <a:cubicBezTo>
                  <a:pt x="1043402" y="870412"/>
                  <a:pt x="1045828" y="859127"/>
                  <a:pt x="1048624" y="847942"/>
                </a:cubicBezTo>
                <a:cubicBezTo>
                  <a:pt x="1045828" y="814386"/>
                  <a:pt x="1051442" y="779027"/>
                  <a:pt x="1040235" y="747274"/>
                </a:cubicBezTo>
                <a:cubicBezTo>
                  <a:pt x="1033654" y="728628"/>
                  <a:pt x="1013171" y="718350"/>
                  <a:pt x="998290" y="705329"/>
                </a:cubicBezTo>
                <a:cubicBezTo>
                  <a:pt x="979054" y="688497"/>
                  <a:pt x="961879" y="684522"/>
                  <a:pt x="939567" y="671773"/>
                </a:cubicBezTo>
                <a:cubicBezTo>
                  <a:pt x="911988" y="656013"/>
                  <a:pt x="888007" y="633001"/>
                  <a:pt x="864066" y="613050"/>
                </a:cubicBezTo>
                <a:cubicBezTo>
                  <a:pt x="844492" y="615846"/>
                  <a:pt x="823412" y="613408"/>
                  <a:pt x="805343" y="621439"/>
                </a:cubicBezTo>
                <a:cubicBezTo>
                  <a:pt x="796130" y="625534"/>
                  <a:pt x="792537" y="637339"/>
                  <a:pt x="788565" y="646606"/>
                </a:cubicBezTo>
                <a:cubicBezTo>
                  <a:pt x="784023" y="657203"/>
                  <a:pt x="783343" y="669076"/>
                  <a:pt x="780176" y="680162"/>
                </a:cubicBezTo>
                <a:cubicBezTo>
                  <a:pt x="777747" y="688665"/>
                  <a:pt x="774583" y="696940"/>
                  <a:pt x="771787" y="705329"/>
                </a:cubicBezTo>
                <a:cubicBezTo>
                  <a:pt x="774583" y="722107"/>
                  <a:pt x="764691" y="748624"/>
                  <a:pt x="780176" y="755663"/>
                </a:cubicBezTo>
                <a:cubicBezTo>
                  <a:pt x="805760" y="767292"/>
                  <a:pt x="837242" y="755656"/>
                  <a:pt x="864066" y="747274"/>
                </a:cubicBezTo>
                <a:cubicBezTo>
                  <a:pt x="883313" y="741259"/>
                  <a:pt x="914400" y="713718"/>
                  <a:pt x="914400" y="713718"/>
                </a:cubicBezTo>
                <a:cubicBezTo>
                  <a:pt x="934074" y="654697"/>
                  <a:pt x="908468" y="727559"/>
                  <a:pt x="939567" y="654995"/>
                </a:cubicBezTo>
                <a:cubicBezTo>
                  <a:pt x="943050" y="646867"/>
                  <a:pt x="944473" y="637956"/>
                  <a:pt x="947956" y="629828"/>
                </a:cubicBezTo>
                <a:cubicBezTo>
                  <a:pt x="979055" y="557264"/>
                  <a:pt x="953449" y="630126"/>
                  <a:pt x="973123" y="571105"/>
                </a:cubicBezTo>
                <a:cubicBezTo>
                  <a:pt x="970327" y="548734"/>
                  <a:pt x="971863" y="525381"/>
                  <a:pt x="964734" y="503993"/>
                </a:cubicBezTo>
                <a:cubicBezTo>
                  <a:pt x="954055" y="471955"/>
                  <a:pt x="923252" y="460648"/>
                  <a:pt x="897622" y="445270"/>
                </a:cubicBezTo>
                <a:cubicBezTo>
                  <a:pt x="892029" y="436881"/>
                  <a:pt x="888499" y="426664"/>
                  <a:pt x="880844" y="420103"/>
                </a:cubicBezTo>
                <a:cubicBezTo>
                  <a:pt x="859970" y="402211"/>
                  <a:pt x="761678" y="357437"/>
                  <a:pt x="755009" y="352991"/>
                </a:cubicBezTo>
                <a:lnTo>
                  <a:pt x="704675" y="319435"/>
                </a:lnTo>
                <a:cubicBezTo>
                  <a:pt x="691516" y="326015"/>
                  <a:pt x="657809" y="341134"/>
                  <a:pt x="645952" y="352991"/>
                </a:cubicBezTo>
                <a:cubicBezTo>
                  <a:pt x="638823" y="360120"/>
                  <a:pt x="634767" y="369769"/>
                  <a:pt x="629174" y="378158"/>
                </a:cubicBezTo>
                <a:cubicBezTo>
                  <a:pt x="626378" y="389343"/>
                  <a:pt x="624833" y="400919"/>
                  <a:pt x="620785" y="411714"/>
                </a:cubicBezTo>
                <a:cubicBezTo>
                  <a:pt x="616394" y="423423"/>
                  <a:pt x="608933" y="433776"/>
                  <a:pt x="604007" y="445270"/>
                </a:cubicBezTo>
                <a:cubicBezTo>
                  <a:pt x="600524" y="453398"/>
                  <a:pt x="598414" y="462048"/>
                  <a:pt x="595618" y="470437"/>
                </a:cubicBezTo>
                <a:cubicBezTo>
                  <a:pt x="598414" y="478826"/>
                  <a:pt x="595218" y="494627"/>
                  <a:pt x="604007" y="495604"/>
                </a:cubicBezTo>
                <a:cubicBezTo>
                  <a:pt x="645200" y="500181"/>
                  <a:pt x="667542" y="481211"/>
                  <a:pt x="696286" y="462048"/>
                </a:cubicBezTo>
                <a:cubicBezTo>
                  <a:pt x="704675" y="448066"/>
                  <a:pt x="712811" y="433930"/>
                  <a:pt x="721453" y="420103"/>
                </a:cubicBezTo>
                <a:cubicBezTo>
                  <a:pt x="740601" y="389467"/>
                  <a:pt x="739387" y="397832"/>
                  <a:pt x="755009" y="361380"/>
                </a:cubicBezTo>
                <a:cubicBezTo>
                  <a:pt x="758492" y="353252"/>
                  <a:pt x="760602" y="344602"/>
                  <a:pt x="763398" y="336213"/>
                </a:cubicBezTo>
                <a:cubicBezTo>
                  <a:pt x="759655" y="283804"/>
                  <a:pt x="766232" y="239362"/>
                  <a:pt x="746620" y="193601"/>
                </a:cubicBezTo>
                <a:cubicBezTo>
                  <a:pt x="741694" y="182107"/>
                  <a:pt x="736047" y="170903"/>
                  <a:pt x="729842" y="160045"/>
                </a:cubicBezTo>
                <a:cubicBezTo>
                  <a:pt x="724840" y="151291"/>
                  <a:pt x="720809" y="141333"/>
                  <a:pt x="713064" y="134878"/>
                </a:cubicBezTo>
                <a:cubicBezTo>
                  <a:pt x="703457" y="126872"/>
                  <a:pt x="690693" y="123693"/>
                  <a:pt x="679508" y="118100"/>
                </a:cubicBezTo>
                <a:cubicBezTo>
                  <a:pt x="671119" y="106915"/>
                  <a:pt x="665082" y="93495"/>
                  <a:pt x="654341" y="84544"/>
                </a:cubicBezTo>
                <a:cubicBezTo>
                  <a:pt x="647548" y="78883"/>
                  <a:pt x="637302" y="79638"/>
                  <a:pt x="629174" y="76155"/>
                </a:cubicBezTo>
                <a:cubicBezTo>
                  <a:pt x="599372" y="63383"/>
                  <a:pt x="595726" y="59449"/>
                  <a:pt x="570451" y="42599"/>
                </a:cubicBezTo>
                <a:cubicBezTo>
                  <a:pt x="493337" y="58022"/>
                  <a:pt x="558171" y="36989"/>
                  <a:pt x="503339" y="76155"/>
                </a:cubicBezTo>
                <a:cubicBezTo>
                  <a:pt x="452195" y="112686"/>
                  <a:pt x="482976" y="68052"/>
                  <a:pt x="436227" y="126489"/>
                </a:cubicBezTo>
                <a:cubicBezTo>
                  <a:pt x="423630" y="142235"/>
                  <a:pt x="402671" y="176823"/>
                  <a:pt x="402671" y="176823"/>
                </a:cubicBezTo>
                <a:cubicBezTo>
                  <a:pt x="405467" y="160045"/>
                  <a:pt x="407724" y="143168"/>
                  <a:pt x="411060" y="126489"/>
                </a:cubicBezTo>
                <a:cubicBezTo>
                  <a:pt x="413321" y="115183"/>
                  <a:pt x="419449" y="104463"/>
                  <a:pt x="419449" y="92933"/>
                </a:cubicBezTo>
                <a:cubicBezTo>
                  <a:pt x="419449" y="78674"/>
                  <a:pt x="421142" y="61070"/>
                  <a:pt x="411060" y="50988"/>
                </a:cubicBezTo>
                <a:cubicBezTo>
                  <a:pt x="398555" y="38483"/>
                  <a:pt x="377884" y="38499"/>
                  <a:pt x="360727" y="34210"/>
                </a:cubicBezTo>
                <a:cubicBezTo>
                  <a:pt x="310669" y="21696"/>
                  <a:pt x="338544" y="27716"/>
                  <a:pt x="276837" y="17432"/>
                </a:cubicBezTo>
                <a:cubicBezTo>
                  <a:pt x="258280" y="18758"/>
                  <a:pt x="172358" y="15143"/>
                  <a:pt x="134224" y="34210"/>
                </a:cubicBezTo>
                <a:cubicBezTo>
                  <a:pt x="125206" y="38719"/>
                  <a:pt x="117446" y="45395"/>
                  <a:pt x="109057" y="50988"/>
                </a:cubicBezTo>
                <a:cubicBezTo>
                  <a:pt x="103464" y="59377"/>
                  <a:pt x="96788" y="67137"/>
                  <a:pt x="92279" y="76155"/>
                </a:cubicBezTo>
                <a:cubicBezTo>
                  <a:pt x="76010" y="108692"/>
                  <a:pt x="86277" y="118033"/>
                  <a:pt x="92279" y="160045"/>
                </a:cubicBezTo>
                <a:cubicBezTo>
                  <a:pt x="106261" y="154452"/>
                  <a:pt x="125588" y="155604"/>
                  <a:pt x="134224" y="143267"/>
                </a:cubicBezTo>
                <a:cubicBezTo>
                  <a:pt x="147448" y="124376"/>
                  <a:pt x="138211" y="95341"/>
                  <a:pt x="151002" y="76155"/>
                </a:cubicBezTo>
                <a:lnTo>
                  <a:pt x="167780" y="50988"/>
                </a:lnTo>
                <a:cubicBezTo>
                  <a:pt x="164984" y="39803"/>
                  <a:pt x="167544" y="25585"/>
                  <a:pt x="159391" y="17432"/>
                </a:cubicBezTo>
                <a:cubicBezTo>
                  <a:pt x="151238" y="9279"/>
                  <a:pt x="137141" y="11304"/>
                  <a:pt x="125835" y="9043"/>
                </a:cubicBezTo>
                <a:cubicBezTo>
                  <a:pt x="63203" y="-3483"/>
                  <a:pt x="73976" y="654"/>
                  <a:pt x="0" y="65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" name="Picture 4" descr="Technologi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2" t="5811" r="1272" b="91667"/>
          <a:stretch/>
        </p:blipFill>
        <p:spPr bwMode="auto">
          <a:xfrm>
            <a:off x="2332800" y="2124000"/>
            <a:ext cx="3956694" cy="10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kstvak 19"/>
          <p:cNvSpPr txBox="1"/>
          <p:nvPr/>
        </p:nvSpPr>
        <p:spPr>
          <a:xfrm>
            <a:off x="1935655" y="5072358"/>
            <a:ext cx="595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bg1">
                    <a:lumMod val="50000"/>
                  </a:schemeClr>
                </a:solidFill>
              </a:rPr>
              <a:t>Pb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338680" y="5072358"/>
            <a:ext cx="971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accent2">
                    <a:lumMod val="75000"/>
                  </a:schemeClr>
                </a:solidFill>
              </a:rPr>
              <a:t>PbO</a:t>
            </a:r>
            <a:r>
              <a:rPr lang="nl-NL" sz="2400" baseline="-25000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nl-NL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127826" y="6310172"/>
            <a:ext cx="933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         </a:t>
            </a:r>
            <a:r>
              <a:rPr lang="nl-NL" b="1" dirty="0">
                <a:solidFill>
                  <a:schemeClr val="accent3">
                    <a:lumMod val="75000"/>
                  </a:schemeClr>
                </a:solidFill>
              </a:rPr>
              <a:t>Pb</a:t>
            </a:r>
            <a:r>
              <a:rPr lang="nl-NL" dirty="0"/>
              <a:t> + SO</a:t>
            </a:r>
            <a:r>
              <a:rPr lang="nl-NL" baseline="-25000" dirty="0"/>
              <a:t>4</a:t>
            </a:r>
            <a:r>
              <a:rPr lang="nl-NL" baseline="40000" dirty="0"/>
              <a:t>2-</a:t>
            </a:r>
            <a:r>
              <a:rPr lang="nl-NL" dirty="0"/>
              <a:t> </a:t>
            </a:r>
            <a:r>
              <a:rPr lang="nl-NL" dirty="0">
                <a:sym typeface="Wingdings" panose="05000000000000000000" pitchFamily="2" charset="2"/>
              </a:rPr>
              <a:t>  Pb</a:t>
            </a:r>
            <a:r>
              <a:rPr lang="nl-NL" baseline="40000" dirty="0">
                <a:sym typeface="Wingdings" panose="05000000000000000000" pitchFamily="2" charset="2"/>
              </a:rPr>
              <a:t>2+</a:t>
            </a:r>
            <a:r>
              <a:rPr lang="nl-NL" dirty="0">
                <a:sym typeface="Wingdings" panose="05000000000000000000" pitchFamily="2" charset="2"/>
              </a:rPr>
              <a:t>SO</a:t>
            </a:r>
            <a:r>
              <a:rPr lang="nl-NL" baseline="-25000" dirty="0">
                <a:sym typeface="Wingdings" panose="05000000000000000000" pitchFamily="2" charset="2"/>
              </a:rPr>
              <a:t>4</a:t>
            </a:r>
            <a:r>
              <a:rPr lang="nl-NL" baseline="40000" dirty="0">
                <a:sym typeface="Wingdings" panose="05000000000000000000" pitchFamily="2" charset="2"/>
              </a:rPr>
              <a:t>2-</a:t>
            </a:r>
            <a:r>
              <a:rPr lang="nl-NL" sz="1400" dirty="0">
                <a:sym typeface="Wingdings" panose="05000000000000000000" pitchFamily="2" charset="2"/>
              </a:rPr>
              <a:t>(s) </a:t>
            </a:r>
            <a:r>
              <a:rPr lang="nl-NL" dirty="0">
                <a:sym typeface="Wingdings" panose="05000000000000000000" pitchFamily="2" charset="2"/>
              </a:rPr>
              <a:t>+ </a:t>
            </a:r>
            <a:r>
              <a:rPr lang="nl-NL" dirty="0"/>
              <a:t>2e</a:t>
            </a:r>
            <a:r>
              <a:rPr lang="nl-NL" baseline="40000" dirty="0"/>
              <a:t>-</a:t>
            </a:r>
            <a:r>
              <a:rPr lang="nl-NL" dirty="0">
                <a:sym typeface="Wingdings" panose="05000000000000000000" pitchFamily="2" charset="2"/>
              </a:rPr>
              <a:t>                     </a:t>
            </a:r>
            <a:r>
              <a:rPr lang="nl-NL" b="1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PbO</a:t>
            </a:r>
            <a:r>
              <a:rPr lang="nl-NL" b="1" baseline="-250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2</a:t>
            </a: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 dirty="0"/>
              <a:t>+ 4H</a:t>
            </a:r>
            <a:r>
              <a:rPr lang="nl-NL" baseline="40000" dirty="0"/>
              <a:t>+</a:t>
            </a:r>
            <a:r>
              <a:rPr lang="nl-NL" dirty="0"/>
              <a:t> + SO</a:t>
            </a:r>
            <a:r>
              <a:rPr lang="nl-NL" baseline="-25000" dirty="0"/>
              <a:t>4</a:t>
            </a:r>
            <a:r>
              <a:rPr lang="nl-NL" baseline="40000" dirty="0"/>
              <a:t>2-</a:t>
            </a:r>
            <a:r>
              <a:rPr lang="nl-NL" dirty="0"/>
              <a:t>+ 2e</a:t>
            </a:r>
            <a:r>
              <a:rPr lang="nl-NL" baseline="40000" dirty="0"/>
              <a:t>-  </a:t>
            </a:r>
            <a:r>
              <a:rPr lang="nl-NL" dirty="0">
                <a:sym typeface="Wingdings" panose="05000000000000000000" pitchFamily="2" charset="2"/>
              </a:rPr>
              <a:t>  Pb</a:t>
            </a:r>
            <a:r>
              <a:rPr lang="nl-NL" baseline="40000" dirty="0">
                <a:sym typeface="Wingdings" panose="05000000000000000000" pitchFamily="2" charset="2"/>
              </a:rPr>
              <a:t>2+</a:t>
            </a:r>
            <a:r>
              <a:rPr lang="nl-NL" dirty="0">
                <a:sym typeface="Wingdings" panose="05000000000000000000" pitchFamily="2" charset="2"/>
              </a:rPr>
              <a:t>SO</a:t>
            </a:r>
            <a:r>
              <a:rPr lang="nl-NL" baseline="-25000" dirty="0">
                <a:sym typeface="Wingdings" panose="05000000000000000000" pitchFamily="2" charset="2"/>
              </a:rPr>
              <a:t>4</a:t>
            </a:r>
            <a:r>
              <a:rPr lang="nl-NL" baseline="40000" dirty="0">
                <a:sym typeface="Wingdings" panose="05000000000000000000" pitchFamily="2" charset="2"/>
              </a:rPr>
              <a:t>2-</a:t>
            </a:r>
            <a:r>
              <a:rPr lang="nl-NL" sz="1400" dirty="0">
                <a:sym typeface="Wingdings" panose="05000000000000000000" pitchFamily="2" charset="2"/>
              </a:rPr>
              <a:t>(s) </a:t>
            </a:r>
            <a:r>
              <a:rPr lang="nl-NL" dirty="0">
                <a:sym typeface="Wingdings" panose="05000000000000000000" pitchFamily="2" charset="2"/>
              </a:rPr>
              <a:t>+2H</a:t>
            </a:r>
            <a:r>
              <a:rPr lang="nl-NL" baseline="-25000" dirty="0">
                <a:sym typeface="Wingdings" panose="05000000000000000000" pitchFamily="2" charset="2"/>
              </a:rPr>
              <a:t>2</a:t>
            </a:r>
            <a:r>
              <a:rPr lang="nl-NL" dirty="0">
                <a:sym typeface="Wingdings" panose="05000000000000000000" pitchFamily="2" charset="2"/>
              </a:rPr>
              <a:t>O </a:t>
            </a:r>
            <a:endParaRPr lang="nl-NL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B70191C-3FC8-923E-F391-2215001EBEB1}"/>
              </a:ext>
            </a:extLst>
          </p:cNvPr>
          <p:cNvSpPr txBox="1"/>
          <p:nvPr/>
        </p:nvSpPr>
        <p:spPr>
          <a:xfrm>
            <a:off x="194210" y="2820810"/>
            <a:ext cx="49439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zwavelzuuroplossing</a:t>
            </a:r>
          </a:p>
          <a:p>
            <a:r>
              <a:rPr lang="nl-NL" sz="2400" dirty="0"/>
              <a:t>                                                  </a:t>
            </a:r>
            <a:r>
              <a:rPr lang="nl-NL" sz="200" dirty="0"/>
              <a:t>           </a:t>
            </a:r>
            <a:r>
              <a:rPr lang="nl-NL" sz="2400" dirty="0"/>
              <a:t> </a:t>
            </a:r>
            <a:r>
              <a:rPr lang="nl-NL" dirty="0"/>
              <a:t>H</a:t>
            </a:r>
            <a:r>
              <a:rPr lang="nl-NL" baseline="40000" dirty="0"/>
              <a:t>+</a:t>
            </a:r>
            <a:r>
              <a:rPr lang="nl-NL" dirty="0"/>
              <a:t> en  SO</a:t>
            </a:r>
            <a:r>
              <a:rPr lang="nl-NL" baseline="-25000" dirty="0"/>
              <a:t>4</a:t>
            </a:r>
            <a:r>
              <a:rPr lang="nl-NL" baseline="40000" dirty="0"/>
              <a:t>2-</a:t>
            </a:r>
          </a:p>
        </p:txBody>
      </p:sp>
    </p:spTree>
    <p:extLst>
      <p:ext uri="{BB962C8B-B14F-4D97-AF65-F5344CB8AC3E}">
        <p14:creationId xmlns:p14="http://schemas.microsoft.com/office/powerpoint/2010/main" val="491937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62" b="15043"/>
          <a:stretch/>
        </p:blipFill>
        <p:spPr>
          <a:xfrm>
            <a:off x="785994" y="866514"/>
            <a:ext cx="3171012" cy="4150548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31" r="-3554" b="14049"/>
          <a:stretch/>
        </p:blipFill>
        <p:spPr>
          <a:xfrm>
            <a:off x="5369065" y="752559"/>
            <a:ext cx="2864048" cy="4264503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3774934" y="1246173"/>
            <a:ext cx="167909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+-pool</a:t>
            </a:r>
          </a:p>
          <a:p>
            <a:endParaRPr lang="nl-NL" dirty="0"/>
          </a:p>
          <a:p>
            <a:r>
              <a:rPr lang="nl-NL" dirty="0"/>
              <a:t>grafietelektrode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zink (omhulsel)</a:t>
            </a:r>
          </a:p>
          <a:p>
            <a:endParaRPr lang="nl-NL" dirty="0"/>
          </a:p>
          <a:p>
            <a:r>
              <a:rPr lang="nl-NL" dirty="0"/>
              <a:t>MnO2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zoutoplossing</a:t>
            </a:r>
          </a:p>
          <a:p>
            <a:endParaRPr lang="nl-NL" dirty="0"/>
          </a:p>
          <a:p>
            <a:r>
              <a:rPr lang="nl-NL" dirty="0"/>
              <a:t>- pool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8" t="-2947" r="27361" b="3540"/>
          <a:stretch/>
        </p:blipFill>
        <p:spPr>
          <a:xfrm>
            <a:off x="709301" y="752559"/>
            <a:ext cx="2367185" cy="4323643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3076486" y="1093862"/>
            <a:ext cx="2503918" cy="39823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0" name="Rechte verbindingslijn 9"/>
          <p:cNvCxnSpPr/>
          <p:nvPr/>
        </p:nvCxnSpPr>
        <p:spPr>
          <a:xfrm>
            <a:off x="5719854" y="1972811"/>
            <a:ext cx="1055288" cy="83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>
            <a:off x="5778972" y="3294000"/>
            <a:ext cx="582256" cy="1398"/>
          </a:xfrm>
          <a:prstGeom prst="line">
            <a:avLst/>
          </a:prstGeom>
          <a:ln w="349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/>
          <p:cNvCxnSpPr/>
          <p:nvPr/>
        </p:nvCxnSpPr>
        <p:spPr>
          <a:xfrm>
            <a:off x="5754211" y="4092353"/>
            <a:ext cx="210361" cy="1475"/>
          </a:xfrm>
          <a:prstGeom prst="line">
            <a:avLst/>
          </a:prstGeom>
          <a:ln w="349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/>
          <p:cNvCxnSpPr/>
          <p:nvPr/>
        </p:nvCxnSpPr>
        <p:spPr>
          <a:xfrm flipV="1">
            <a:off x="5848176" y="1980502"/>
            <a:ext cx="726786" cy="698"/>
          </a:xfrm>
          <a:prstGeom prst="line">
            <a:avLst/>
          </a:prstGeom>
          <a:ln w="349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/>
          <p:cNvCxnSpPr/>
          <p:nvPr/>
        </p:nvCxnSpPr>
        <p:spPr>
          <a:xfrm flipV="1">
            <a:off x="6574962" y="1980502"/>
            <a:ext cx="226127" cy="7689"/>
          </a:xfrm>
          <a:prstGeom prst="line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/>
          <p:cNvCxnSpPr/>
          <p:nvPr/>
        </p:nvCxnSpPr>
        <p:spPr>
          <a:xfrm>
            <a:off x="6247498" y="1411690"/>
            <a:ext cx="327464" cy="1397"/>
          </a:xfrm>
          <a:prstGeom prst="line">
            <a:avLst/>
          </a:prstGeom>
          <a:ln w="349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25"/>
          <p:cNvCxnSpPr/>
          <p:nvPr/>
        </p:nvCxnSpPr>
        <p:spPr>
          <a:xfrm>
            <a:off x="6574962" y="1411690"/>
            <a:ext cx="113063" cy="1048"/>
          </a:xfrm>
          <a:prstGeom prst="line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kstvak 28"/>
          <p:cNvSpPr txBox="1"/>
          <p:nvPr/>
        </p:nvSpPr>
        <p:spPr>
          <a:xfrm>
            <a:off x="3598877" y="176169"/>
            <a:ext cx="4362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Batterij</a:t>
            </a:r>
          </a:p>
        </p:txBody>
      </p:sp>
    </p:spTree>
    <p:extLst>
      <p:ext uri="{BB962C8B-B14F-4D97-AF65-F5344CB8AC3E}">
        <p14:creationId xmlns:p14="http://schemas.microsoft.com/office/powerpoint/2010/main" val="1313304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51575" y="478172"/>
            <a:ext cx="642376" cy="856501"/>
          </a:xfrm>
          <a:prstGeom prst="rect">
            <a:avLst/>
          </a:prstGeom>
        </p:spPr>
      </p:pic>
      <p:sp>
        <p:nvSpPr>
          <p:cNvPr id="6" name="Boog 5"/>
          <p:cNvSpPr/>
          <p:nvPr/>
        </p:nvSpPr>
        <p:spPr>
          <a:xfrm>
            <a:off x="2531533" y="2583743"/>
            <a:ext cx="3657600" cy="237067"/>
          </a:xfrm>
          <a:prstGeom prst="arc">
            <a:avLst>
              <a:gd name="adj1" fmla="val 10813751"/>
              <a:gd name="adj2" fmla="val 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8" name="Picture 4" descr="Technolog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986" y="1875895"/>
            <a:ext cx="3956694" cy="432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ep 12"/>
          <p:cNvGrpSpPr/>
          <p:nvPr/>
        </p:nvGrpSpPr>
        <p:grpSpPr>
          <a:xfrm>
            <a:off x="3127411" y="2552695"/>
            <a:ext cx="397933" cy="3132667"/>
            <a:chOff x="1042870" y="440264"/>
            <a:chExt cx="397933" cy="3132667"/>
          </a:xfrm>
        </p:grpSpPr>
        <p:sp>
          <p:nvSpPr>
            <p:cNvPr id="11" name="Rechthoek 10"/>
            <p:cNvSpPr/>
            <p:nvPr/>
          </p:nvSpPr>
          <p:spPr>
            <a:xfrm>
              <a:off x="1042870" y="440264"/>
              <a:ext cx="397933" cy="313266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/>
            <p:cNvSpPr/>
            <p:nvPr/>
          </p:nvSpPr>
          <p:spPr>
            <a:xfrm>
              <a:off x="1106333" y="443569"/>
              <a:ext cx="270000" cy="305851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" name="Rechthoek 2"/>
          <p:cNvSpPr/>
          <p:nvPr/>
        </p:nvSpPr>
        <p:spPr>
          <a:xfrm>
            <a:off x="3127412" y="2552695"/>
            <a:ext cx="397933" cy="3132667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/>
          <p:cNvSpPr/>
          <p:nvPr/>
        </p:nvSpPr>
        <p:spPr>
          <a:xfrm>
            <a:off x="5219700" y="2552693"/>
            <a:ext cx="393699" cy="313266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/>
          <p:cNvSpPr/>
          <p:nvPr/>
        </p:nvSpPr>
        <p:spPr>
          <a:xfrm>
            <a:off x="5219700" y="2552692"/>
            <a:ext cx="393699" cy="313266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5297424" y="2563200"/>
            <a:ext cx="234469" cy="304800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Boog 7"/>
          <p:cNvSpPr/>
          <p:nvPr/>
        </p:nvSpPr>
        <p:spPr>
          <a:xfrm flipV="1">
            <a:off x="2531533" y="2572443"/>
            <a:ext cx="3657600" cy="224362"/>
          </a:xfrm>
          <a:prstGeom prst="arc">
            <a:avLst>
              <a:gd name="adj1" fmla="val 10813751"/>
              <a:gd name="adj2" fmla="val 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657" y="478172"/>
            <a:ext cx="645795" cy="861059"/>
          </a:xfrm>
          <a:prstGeom prst="rect">
            <a:avLst/>
          </a:prstGeom>
        </p:spPr>
      </p:pic>
      <p:sp>
        <p:nvSpPr>
          <p:cNvPr id="9" name="Vrije vorm 8"/>
          <p:cNvSpPr/>
          <p:nvPr/>
        </p:nvSpPr>
        <p:spPr>
          <a:xfrm>
            <a:off x="3279845" y="1124125"/>
            <a:ext cx="1065652" cy="1426128"/>
          </a:xfrm>
          <a:custGeom>
            <a:avLst/>
            <a:gdLst>
              <a:gd name="connsiteX0" fmla="*/ 42195 w 1065652"/>
              <a:gd name="connsiteY0" fmla="*/ 1426128 h 1426128"/>
              <a:gd name="connsiteX1" fmla="*/ 42195 w 1065652"/>
              <a:gd name="connsiteY1" fmla="*/ 1317071 h 1426128"/>
              <a:gd name="connsiteX2" fmla="*/ 84140 w 1065652"/>
              <a:gd name="connsiteY2" fmla="*/ 1325460 h 1426128"/>
              <a:gd name="connsiteX3" fmla="*/ 92529 w 1065652"/>
              <a:gd name="connsiteY3" fmla="*/ 1350627 h 1426128"/>
              <a:gd name="connsiteX4" fmla="*/ 84140 w 1065652"/>
              <a:gd name="connsiteY4" fmla="*/ 1375794 h 1426128"/>
              <a:gd name="connsiteX5" fmla="*/ 58973 w 1065652"/>
              <a:gd name="connsiteY5" fmla="*/ 1367405 h 1426128"/>
              <a:gd name="connsiteX6" fmla="*/ 25417 w 1065652"/>
              <a:gd name="connsiteY6" fmla="*/ 1350627 h 1426128"/>
              <a:gd name="connsiteX7" fmla="*/ 8639 w 1065652"/>
              <a:gd name="connsiteY7" fmla="*/ 1317071 h 1426128"/>
              <a:gd name="connsiteX8" fmla="*/ 17028 w 1065652"/>
              <a:gd name="connsiteY8" fmla="*/ 947956 h 1426128"/>
              <a:gd name="connsiteX9" fmla="*/ 84140 w 1065652"/>
              <a:gd name="connsiteY9" fmla="*/ 906011 h 1426128"/>
              <a:gd name="connsiteX10" fmla="*/ 126085 w 1065652"/>
              <a:gd name="connsiteY10" fmla="*/ 880844 h 1426128"/>
              <a:gd name="connsiteX11" fmla="*/ 142863 w 1065652"/>
              <a:gd name="connsiteY11" fmla="*/ 906011 h 1426128"/>
              <a:gd name="connsiteX12" fmla="*/ 109307 w 1065652"/>
              <a:gd name="connsiteY12" fmla="*/ 947956 h 1426128"/>
              <a:gd name="connsiteX13" fmla="*/ 50584 w 1065652"/>
              <a:gd name="connsiteY13" fmla="*/ 981512 h 1426128"/>
              <a:gd name="connsiteX14" fmla="*/ 33806 w 1065652"/>
              <a:gd name="connsiteY14" fmla="*/ 947956 h 1426128"/>
              <a:gd name="connsiteX15" fmla="*/ 8639 w 1065652"/>
              <a:gd name="connsiteY15" fmla="*/ 880844 h 1426128"/>
              <a:gd name="connsiteX16" fmla="*/ 250 w 1065652"/>
              <a:gd name="connsiteY16" fmla="*/ 847288 h 1426128"/>
              <a:gd name="connsiteX17" fmla="*/ 17028 w 1065652"/>
              <a:gd name="connsiteY17" fmla="*/ 796954 h 1426128"/>
              <a:gd name="connsiteX18" fmla="*/ 42195 w 1065652"/>
              <a:gd name="connsiteY18" fmla="*/ 788565 h 1426128"/>
              <a:gd name="connsiteX19" fmla="*/ 92529 w 1065652"/>
              <a:gd name="connsiteY19" fmla="*/ 780176 h 1426128"/>
              <a:gd name="connsiteX20" fmla="*/ 117696 w 1065652"/>
              <a:gd name="connsiteY20" fmla="*/ 796954 h 1426128"/>
              <a:gd name="connsiteX21" fmla="*/ 117696 w 1065652"/>
              <a:gd name="connsiteY21" fmla="*/ 864066 h 1426128"/>
              <a:gd name="connsiteX22" fmla="*/ 42195 w 1065652"/>
              <a:gd name="connsiteY22" fmla="*/ 847288 h 1426128"/>
              <a:gd name="connsiteX23" fmla="*/ 25417 w 1065652"/>
              <a:gd name="connsiteY23" fmla="*/ 822121 h 1426128"/>
              <a:gd name="connsiteX24" fmla="*/ 33806 w 1065652"/>
              <a:gd name="connsiteY24" fmla="*/ 729842 h 1426128"/>
              <a:gd name="connsiteX25" fmla="*/ 50584 w 1065652"/>
              <a:gd name="connsiteY25" fmla="*/ 704675 h 1426128"/>
              <a:gd name="connsiteX26" fmla="*/ 75751 w 1065652"/>
              <a:gd name="connsiteY26" fmla="*/ 645952 h 1426128"/>
              <a:gd name="connsiteX27" fmla="*/ 92529 w 1065652"/>
              <a:gd name="connsiteY27" fmla="*/ 620785 h 1426128"/>
              <a:gd name="connsiteX28" fmla="*/ 109307 w 1065652"/>
              <a:gd name="connsiteY28" fmla="*/ 587229 h 1426128"/>
              <a:gd name="connsiteX29" fmla="*/ 201586 w 1065652"/>
              <a:gd name="connsiteY29" fmla="*/ 545284 h 1426128"/>
              <a:gd name="connsiteX30" fmla="*/ 335810 w 1065652"/>
              <a:gd name="connsiteY30" fmla="*/ 578840 h 1426128"/>
              <a:gd name="connsiteX31" fmla="*/ 360977 w 1065652"/>
              <a:gd name="connsiteY31" fmla="*/ 612396 h 1426128"/>
              <a:gd name="connsiteX32" fmla="*/ 327421 w 1065652"/>
              <a:gd name="connsiteY32" fmla="*/ 696286 h 1426128"/>
              <a:gd name="connsiteX33" fmla="*/ 302254 w 1065652"/>
              <a:gd name="connsiteY33" fmla="*/ 679508 h 1426128"/>
              <a:gd name="connsiteX34" fmla="*/ 277087 w 1065652"/>
              <a:gd name="connsiteY34" fmla="*/ 620785 h 1426128"/>
              <a:gd name="connsiteX35" fmla="*/ 310643 w 1065652"/>
              <a:gd name="connsiteY35" fmla="*/ 520117 h 1426128"/>
              <a:gd name="connsiteX36" fmla="*/ 327421 w 1065652"/>
              <a:gd name="connsiteY36" fmla="*/ 478172 h 1426128"/>
              <a:gd name="connsiteX37" fmla="*/ 377755 w 1065652"/>
              <a:gd name="connsiteY37" fmla="*/ 419449 h 1426128"/>
              <a:gd name="connsiteX38" fmla="*/ 402922 w 1065652"/>
              <a:gd name="connsiteY38" fmla="*/ 385893 h 1426128"/>
              <a:gd name="connsiteX39" fmla="*/ 453256 w 1065652"/>
              <a:gd name="connsiteY39" fmla="*/ 360726 h 1426128"/>
              <a:gd name="connsiteX40" fmla="*/ 478423 w 1065652"/>
              <a:gd name="connsiteY40" fmla="*/ 369115 h 1426128"/>
              <a:gd name="connsiteX41" fmla="*/ 520368 w 1065652"/>
              <a:gd name="connsiteY41" fmla="*/ 402671 h 1426128"/>
              <a:gd name="connsiteX42" fmla="*/ 545535 w 1065652"/>
              <a:gd name="connsiteY42" fmla="*/ 419449 h 1426128"/>
              <a:gd name="connsiteX43" fmla="*/ 545535 w 1065652"/>
              <a:gd name="connsiteY43" fmla="*/ 511728 h 1426128"/>
              <a:gd name="connsiteX44" fmla="*/ 486812 w 1065652"/>
              <a:gd name="connsiteY44" fmla="*/ 536895 h 1426128"/>
              <a:gd name="connsiteX45" fmla="*/ 461645 w 1065652"/>
              <a:gd name="connsiteY45" fmla="*/ 528506 h 1426128"/>
              <a:gd name="connsiteX46" fmla="*/ 436478 w 1065652"/>
              <a:gd name="connsiteY46" fmla="*/ 494950 h 1426128"/>
              <a:gd name="connsiteX47" fmla="*/ 411311 w 1065652"/>
              <a:gd name="connsiteY47" fmla="*/ 427838 h 1426128"/>
              <a:gd name="connsiteX48" fmla="*/ 419700 w 1065652"/>
              <a:gd name="connsiteY48" fmla="*/ 327170 h 1426128"/>
              <a:gd name="connsiteX49" fmla="*/ 453256 w 1065652"/>
              <a:gd name="connsiteY49" fmla="*/ 260058 h 1426128"/>
              <a:gd name="connsiteX50" fmla="*/ 470034 w 1065652"/>
              <a:gd name="connsiteY50" fmla="*/ 218114 h 1426128"/>
              <a:gd name="connsiteX51" fmla="*/ 553924 w 1065652"/>
              <a:gd name="connsiteY51" fmla="*/ 142613 h 1426128"/>
              <a:gd name="connsiteX52" fmla="*/ 604258 w 1065652"/>
              <a:gd name="connsiteY52" fmla="*/ 117446 h 1426128"/>
              <a:gd name="connsiteX53" fmla="*/ 721704 w 1065652"/>
              <a:gd name="connsiteY53" fmla="*/ 134224 h 1426128"/>
              <a:gd name="connsiteX54" fmla="*/ 738482 w 1065652"/>
              <a:gd name="connsiteY54" fmla="*/ 159391 h 1426128"/>
              <a:gd name="connsiteX55" fmla="*/ 730093 w 1065652"/>
              <a:gd name="connsiteY55" fmla="*/ 243281 h 1426128"/>
              <a:gd name="connsiteX56" fmla="*/ 721704 w 1065652"/>
              <a:gd name="connsiteY56" fmla="*/ 142613 h 1426128"/>
              <a:gd name="connsiteX57" fmla="*/ 746871 w 1065652"/>
              <a:gd name="connsiteY57" fmla="*/ 100668 h 1426128"/>
              <a:gd name="connsiteX58" fmla="*/ 805594 w 1065652"/>
              <a:gd name="connsiteY58" fmla="*/ 25167 h 1426128"/>
              <a:gd name="connsiteX59" fmla="*/ 830761 w 1065652"/>
              <a:gd name="connsiteY59" fmla="*/ 8389 h 1426128"/>
              <a:gd name="connsiteX60" fmla="*/ 855927 w 1065652"/>
              <a:gd name="connsiteY60" fmla="*/ 0 h 1426128"/>
              <a:gd name="connsiteX61" fmla="*/ 939817 w 1065652"/>
              <a:gd name="connsiteY61" fmla="*/ 16778 h 1426128"/>
              <a:gd name="connsiteX62" fmla="*/ 948206 w 1065652"/>
              <a:gd name="connsiteY62" fmla="*/ 109057 h 1426128"/>
              <a:gd name="connsiteX63" fmla="*/ 923039 w 1065652"/>
              <a:gd name="connsiteY63" fmla="*/ 117446 h 1426128"/>
              <a:gd name="connsiteX64" fmla="*/ 906261 w 1065652"/>
              <a:gd name="connsiteY64" fmla="*/ 92279 h 1426128"/>
              <a:gd name="connsiteX65" fmla="*/ 956595 w 1065652"/>
              <a:gd name="connsiteY65" fmla="*/ 67112 h 1426128"/>
              <a:gd name="connsiteX66" fmla="*/ 990151 w 1065652"/>
              <a:gd name="connsiteY66" fmla="*/ 50334 h 1426128"/>
              <a:gd name="connsiteX67" fmla="*/ 1065652 w 1065652"/>
              <a:gd name="connsiteY67" fmla="*/ 33556 h 142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065652" h="1426128">
                <a:moveTo>
                  <a:pt x="42195" y="1426128"/>
                </a:moveTo>
                <a:cubicBezTo>
                  <a:pt x="42165" y="1425888"/>
                  <a:pt x="22979" y="1329881"/>
                  <a:pt x="42195" y="1317071"/>
                </a:cubicBezTo>
                <a:cubicBezTo>
                  <a:pt x="54059" y="1309162"/>
                  <a:pt x="70158" y="1322664"/>
                  <a:pt x="84140" y="1325460"/>
                </a:cubicBezTo>
                <a:cubicBezTo>
                  <a:pt x="86936" y="1333849"/>
                  <a:pt x="92529" y="1341784"/>
                  <a:pt x="92529" y="1350627"/>
                </a:cubicBezTo>
                <a:cubicBezTo>
                  <a:pt x="92529" y="1359470"/>
                  <a:pt x="92049" y="1371839"/>
                  <a:pt x="84140" y="1375794"/>
                </a:cubicBezTo>
                <a:cubicBezTo>
                  <a:pt x="76231" y="1379749"/>
                  <a:pt x="67101" y="1370888"/>
                  <a:pt x="58973" y="1367405"/>
                </a:cubicBezTo>
                <a:cubicBezTo>
                  <a:pt x="47479" y="1362479"/>
                  <a:pt x="36602" y="1356220"/>
                  <a:pt x="25417" y="1350627"/>
                </a:cubicBezTo>
                <a:cubicBezTo>
                  <a:pt x="19824" y="1339442"/>
                  <a:pt x="10695" y="1329406"/>
                  <a:pt x="8639" y="1317071"/>
                </a:cubicBezTo>
                <a:cubicBezTo>
                  <a:pt x="-6892" y="1223883"/>
                  <a:pt x="107" y="1007178"/>
                  <a:pt x="17028" y="947956"/>
                </a:cubicBezTo>
                <a:cubicBezTo>
                  <a:pt x="24275" y="922590"/>
                  <a:pt x="61673" y="919837"/>
                  <a:pt x="84140" y="906011"/>
                </a:cubicBezTo>
                <a:cubicBezTo>
                  <a:pt x="98027" y="897465"/>
                  <a:pt x="126085" y="880844"/>
                  <a:pt x="126085" y="880844"/>
                </a:cubicBezTo>
                <a:cubicBezTo>
                  <a:pt x="131678" y="889233"/>
                  <a:pt x="141205" y="896066"/>
                  <a:pt x="142863" y="906011"/>
                </a:cubicBezTo>
                <a:cubicBezTo>
                  <a:pt x="146915" y="930323"/>
                  <a:pt x="124011" y="938153"/>
                  <a:pt x="109307" y="947956"/>
                </a:cubicBezTo>
                <a:cubicBezTo>
                  <a:pt x="70158" y="1006679"/>
                  <a:pt x="92529" y="1009475"/>
                  <a:pt x="50584" y="981512"/>
                </a:cubicBezTo>
                <a:cubicBezTo>
                  <a:pt x="44991" y="970327"/>
                  <a:pt x="38885" y="959384"/>
                  <a:pt x="33806" y="947956"/>
                </a:cubicBezTo>
                <a:cubicBezTo>
                  <a:pt x="26714" y="932000"/>
                  <a:pt x="14173" y="900214"/>
                  <a:pt x="8639" y="880844"/>
                </a:cubicBezTo>
                <a:cubicBezTo>
                  <a:pt x="5472" y="869758"/>
                  <a:pt x="3046" y="858473"/>
                  <a:pt x="250" y="847288"/>
                </a:cubicBezTo>
                <a:cubicBezTo>
                  <a:pt x="5843" y="830510"/>
                  <a:pt x="6748" y="811345"/>
                  <a:pt x="17028" y="796954"/>
                </a:cubicBezTo>
                <a:cubicBezTo>
                  <a:pt x="22168" y="789758"/>
                  <a:pt x="33563" y="790483"/>
                  <a:pt x="42195" y="788565"/>
                </a:cubicBezTo>
                <a:cubicBezTo>
                  <a:pt x="58799" y="784875"/>
                  <a:pt x="75751" y="782972"/>
                  <a:pt x="92529" y="780176"/>
                </a:cubicBezTo>
                <a:cubicBezTo>
                  <a:pt x="100918" y="785769"/>
                  <a:pt x="112103" y="788565"/>
                  <a:pt x="117696" y="796954"/>
                </a:cubicBezTo>
                <a:cubicBezTo>
                  <a:pt x="133966" y="821358"/>
                  <a:pt x="123797" y="839662"/>
                  <a:pt x="117696" y="864066"/>
                </a:cubicBezTo>
                <a:cubicBezTo>
                  <a:pt x="116772" y="863881"/>
                  <a:pt x="47272" y="850673"/>
                  <a:pt x="42195" y="847288"/>
                </a:cubicBezTo>
                <a:cubicBezTo>
                  <a:pt x="33806" y="841695"/>
                  <a:pt x="31010" y="830510"/>
                  <a:pt x="25417" y="822121"/>
                </a:cubicBezTo>
                <a:cubicBezTo>
                  <a:pt x="28213" y="791361"/>
                  <a:pt x="27334" y="760043"/>
                  <a:pt x="33806" y="729842"/>
                </a:cubicBezTo>
                <a:cubicBezTo>
                  <a:pt x="35919" y="719983"/>
                  <a:pt x="45582" y="713429"/>
                  <a:pt x="50584" y="704675"/>
                </a:cubicBezTo>
                <a:cubicBezTo>
                  <a:pt x="120410" y="582479"/>
                  <a:pt x="28693" y="740068"/>
                  <a:pt x="75751" y="645952"/>
                </a:cubicBezTo>
                <a:cubicBezTo>
                  <a:pt x="80260" y="636934"/>
                  <a:pt x="87527" y="629539"/>
                  <a:pt x="92529" y="620785"/>
                </a:cubicBezTo>
                <a:cubicBezTo>
                  <a:pt x="98734" y="609927"/>
                  <a:pt x="101168" y="596724"/>
                  <a:pt x="109307" y="587229"/>
                </a:cubicBezTo>
                <a:cubicBezTo>
                  <a:pt x="135575" y="556583"/>
                  <a:pt x="163743" y="556096"/>
                  <a:pt x="201586" y="545284"/>
                </a:cubicBezTo>
                <a:cubicBezTo>
                  <a:pt x="298526" y="552741"/>
                  <a:pt x="292654" y="528491"/>
                  <a:pt x="335810" y="578840"/>
                </a:cubicBezTo>
                <a:cubicBezTo>
                  <a:pt x="344909" y="589456"/>
                  <a:pt x="352588" y="601211"/>
                  <a:pt x="360977" y="612396"/>
                </a:cubicBezTo>
                <a:cubicBezTo>
                  <a:pt x="359522" y="624032"/>
                  <a:pt x="367686" y="696286"/>
                  <a:pt x="327421" y="696286"/>
                </a:cubicBezTo>
                <a:cubicBezTo>
                  <a:pt x="317339" y="696286"/>
                  <a:pt x="310643" y="685101"/>
                  <a:pt x="302254" y="679508"/>
                </a:cubicBezTo>
                <a:cubicBezTo>
                  <a:pt x="300225" y="675450"/>
                  <a:pt x="276205" y="631365"/>
                  <a:pt x="277087" y="620785"/>
                </a:cubicBezTo>
                <a:cubicBezTo>
                  <a:pt x="285802" y="516208"/>
                  <a:pt x="283573" y="574257"/>
                  <a:pt x="310643" y="520117"/>
                </a:cubicBezTo>
                <a:cubicBezTo>
                  <a:pt x="317377" y="506648"/>
                  <a:pt x="320108" y="491336"/>
                  <a:pt x="327421" y="478172"/>
                </a:cubicBezTo>
                <a:cubicBezTo>
                  <a:pt x="346788" y="443311"/>
                  <a:pt x="353663" y="447557"/>
                  <a:pt x="377755" y="419449"/>
                </a:cubicBezTo>
                <a:cubicBezTo>
                  <a:pt x="386854" y="408833"/>
                  <a:pt x="393035" y="395780"/>
                  <a:pt x="402922" y="385893"/>
                </a:cubicBezTo>
                <a:cubicBezTo>
                  <a:pt x="419184" y="369631"/>
                  <a:pt x="432787" y="367549"/>
                  <a:pt x="453256" y="360726"/>
                </a:cubicBezTo>
                <a:cubicBezTo>
                  <a:pt x="461645" y="363522"/>
                  <a:pt x="470924" y="364428"/>
                  <a:pt x="478423" y="369115"/>
                </a:cubicBezTo>
                <a:cubicBezTo>
                  <a:pt x="493607" y="378605"/>
                  <a:pt x="506044" y="391928"/>
                  <a:pt x="520368" y="402671"/>
                </a:cubicBezTo>
                <a:cubicBezTo>
                  <a:pt x="528434" y="408720"/>
                  <a:pt x="537146" y="413856"/>
                  <a:pt x="545535" y="419449"/>
                </a:cubicBezTo>
                <a:cubicBezTo>
                  <a:pt x="556589" y="452610"/>
                  <a:pt x="566404" y="469990"/>
                  <a:pt x="545535" y="511728"/>
                </a:cubicBezTo>
                <a:cubicBezTo>
                  <a:pt x="541388" y="520021"/>
                  <a:pt x="497455" y="533347"/>
                  <a:pt x="486812" y="536895"/>
                </a:cubicBezTo>
                <a:cubicBezTo>
                  <a:pt x="478423" y="534099"/>
                  <a:pt x="468438" y="534167"/>
                  <a:pt x="461645" y="528506"/>
                </a:cubicBezTo>
                <a:cubicBezTo>
                  <a:pt x="450904" y="519555"/>
                  <a:pt x="443888" y="506806"/>
                  <a:pt x="436478" y="494950"/>
                </a:cubicBezTo>
                <a:cubicBezTo>
                  <a:pt x="418200" y="465704"/>
                  <a:pt x="419363" y="460045"/>
                  <a:pt x="411311" y="427838"/>
                </a:cubicBezTo>
                <a:cubicBezTo>
                  <a:pt x="414107" y="394282"/>
                  <a:pt x="411533" y="359837"/>
                  <a:pt x="419700" y="327170"/>
                </a:cubicBezTo>
                <a:cubicBezTo>
                  <a:pt x="425766" y="302906"/>
                  <a:pt x="443967" y="283280"/>
                  <a:pt x="453256" y="260058"/>
                </a:cubicBezTo>
                <a:cubicBezTo>
                  <a:pt x="458849" y="246077"/>
                  <a:pt x="462286" y="231026"/>
                  <a:pt x="470034" y="218114"/>
                </a:cubicBezTo>
                <a:cubicBezTo>
                  <a:pt x="496957" y="173243"/>
                  <a:pt x="510348" y="171664"/>
                  <a:pt x="553924" y="142613"/>
                </a:cubicBezTo>
                <a:cubicBezTo>
                  <a:pt x="586449" y="120930"/>
                  <a:pt x="569526" y="129023"/>
                  <a:pt x="604258" y="117446"/>
                </a:cubicBezTo>
                <a:cubicBezTo>
                  <a:pt x="643407" y="123039"/>
                  <a:pt x="683958" y="122428"/>
                  <a:pt x="721704" y="134224"/>
                </a:cubicBezTo>
                <a:cubicBezTo>
                  <a:pt x="731327" y="137231"/>
                  <a:pt x="737709" y="149338"/>
                  <a:pt x="738482" y="159391"/>
                </a:cubicBezTo>
                <a:cubicBezTo>
                  <a:pt x="740637" y="187411"/>
                  <a:pt x="732889" y="215318"/>
                  <a:pt x="730093" y="243281"/>
                </a:cubicBezTo>
                <a:cubicBezTo>
                  <a:pt x="678647" y="226132"/>
                  <a:pt x="691393" y="239608"/>
                  <a:pt x="721704" y="142613"/>
                </a:cubicBezTo>
                <a:cubicBezTo>
                  <a:pt x="726567" y="127050"/>
                  <a:pt x="738117" y="114424"/>
                  <a:pt x="746871" y="100668"/>
                </a:cubicBezTo>
                <a:cubicBezTo>
                  <a:pt x="767992" y="67477"/>
                  <a:pt x="777356" y="48698"/>
                  <a:pt x="805594" y="25167"/>
                </a:cubicBezTo>
                <a:cubicBezTo>
                  <a:pt x="813339" y="18712"/>
                  <a:pt x="821743" y="12898"/>
                  <a:pt x="830761" y="8389"/>
                </a:cubicBezTo>
                <a:cubicBezTo>
                  <a:pt x="838670" y="4434"/>
                  <a:pt x="847538" y="2796"/>
                  <a:pt x="855927" y="0"/>
                </a:cubicBezTo>
                <a:cubicBezTo>
                  <a:pt x="883890" y="5593"/>
                  <a:pt x="914311" y="4025"/>
                  <a:pt x="939817" y="16778"/>
                </a:cubicBezTo>
                <a:cubicBezTo>
                  <a:pt x="967962" y="30850"/>
                  <a:pt x="954373" y="96724"/>
                  <a:pt x="948206" y="109057"/>
                </a:cubicBezTo>
                <a:cubicBezTo>
                  <a:pt x="944251" y="116966"/>
                  <a:pt x="931428" y="114650"/>
                  <a:pt x="923039" y="117446"/>
                </a:cubicBezTo>
                <a:cubicBezTo>
                  <a:pt x="917446" y="109057"/>
                  <a:pt x="904284" y="102166"/>
                  <a:pt x="906261" y="92279"/>
                </a:cubicBezTo>
                <a:cubicBezTo>
                  <a:pt x="908780" y="79684"/>
                  <a:pt x="948180" y="70719"/>
                  <a:pt x="956595" y="67112"/>
                </a:cubicBezTo>
                <a:cubicBezTo>
                  <a:pt x="968089" y="62186"/>
                  <a:pt x="978086" y="53624"/>
                  <a:pt x="990151" y="50334"/>
                </a:cubicBezTo>
                <a:cubicBezTo>
                  <a:pt x="1092157" y="22514"/>
                  <a:pt x="1019459" y="56653"/>
                  <a:pt x="1065652" y="3355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Vrije vorm 6"/>
          <p:cNvSpPr/>
          <p:nvPr/>
        </p:nvSpPr>
        <p:spPr>
          <a:xfrm>
            <a:off x="4563611" y="1123471"/>
            <a:ext cx="1124125" cy="1435171"/>
          </a:xfrm>
          <a:custGeom>
            <a:avLst/>
            <a:gdLst>
              <a:gd name="connsiteX0" fmla="*/ 780176 w 1048624"/>
              <a:gd name="connsiteY0" fmla="*/ 1435171 h 1435171"/>
              <a:gd name="connsiteX1" fmla="*/ 822121 w 1048624"/>
              <a:gd name="connsiteY1" fmla="*/ 1418393 h 1435171"/>
              <a:gd name="connsiteX2" fmla="*/ 838899 w 1048624"/>
              <a:gd name="connsiteY2" fmla="*/ 1393226 h 1435171"/>
              <a:gd name="connsiteX3" fmla="*/ 864066 w 1048624"/>
              <a:gd name="connsiteY3" fmla="*/ 1368059 h 1435171"/>
              <a:gd name="connsiteX4" fmla="*/ 864066 w 1048624"/>
              <a:gd name="connsiteY4" fmla="*/ 1267391 h 1435171"/>
              <a:gd name="connsiteX5" fmla="*/ 855677 w 1048624"/>
              <a:gd name="connsiteY5" fmla="*/ 1242224 h 1435171"/>
              <a:gd name="connsiteX6" fmla="*/ 830510 w 1048624"/>
              <a:gd name="connsiteY6" fmla="*/ 1217057 h 1435171"/>
              <a:gd name="connsiteX7" fmla="*/ 796954 w 1048624"/>
              <a:gd name="connsiteY7" fmla="*/ 1166723 h 1435171"/>
              <a:gd name="connsiteX8" fmla="*/ 805343 w 1048624"/>
              <a:gd name="connsiteY8" fmla="*/ 1250613 h 1435171"/>
              <a:gd name="connsiteX9" fmla="*/ 872455 w 1048624"/>
              <a:gd name="connsiteY9" fmla="*/ 1242224 h 1435171"/>
              <a:gd name="connsiteX10" fmla="*/ 947956 w 1048624"/>
              <a:gd name="connsiteY10" fmla="*/ 1175112 h 1435171"/>
              <a:gd name="connsiteX11" fmla="*/ 981512 w 1048624"/>
              <a:gd name="connsiteY11" fmla="*/ 1166723 h 1435171"/>
              <a:gd name="connsiteX12" fmla="*/ 964734 w 1048624"/>
              <a:gd name="connsiteY12" fmla="*/ 1032500 h 1435171"/>
              <a:gd name="connsiteX13" fmla="*/ 931178 w 1048624"/>
              <a:gd name="connsiteY13" fmla="*/ 965388 h 1435171"/>
              <a:gd name="connsiteX14" fmla="*/ 906011 w 1048624"/>
              <a:gd name="connsiteY14" fmla="*/ 940221 h 1435171"/>
              <a:gd name="connsiteX15" fmla="*/ 880844 w 1048624"/>
              <a:gd name="connsiteY15" fmla="*/ 931832 h 1435171"/>
              <a:gd name="connsiteX16" fmla="*/ 855677 w 1048624"/>
              <a:gd name="connsiteY16" fmla="*/ 948610 h 1435171"/>
              <a:gd name="connsiteX17" fmla="*/ 855677 w 1048624"/>
              <a:gd name="connsiteY17" fmla="*/ 1049278 h 1435171"/>
              <a:gd name="connsiteX18" fmla="*/ 922789 w 1048624"/>
              <a:gd name="connsiteY18" fmla="*/ 1074445 h 1435171"/>
              <a:gd name="connsiteX19" fmla="*/ 981512 w 1048624"/>
              <a:gd name="connsiteY19" fmla="*/ 1066056 h 1435171"/>
              <a:gd name="connsiteX20" fmla="*/ 989901 w 1048624"/>
              <a:gd name="connsiteY20" fmla="*/ 1032500 h 1435171"/>
              <a:gd name="connsiteX21" fmla="*/ 998290 w 1048624"/>
              <a:gd name="connsiteY21" fmla="*/ 1007333 h 1435171"/>
              <a:gd name="connsiteX22" fmla="*/ 1015068 w 1048624"/>
              <a:gd name="connsiteY22" fmla="*/ 973777 h 1435171"/>
              <a:gd name="connsiteX23" fmla="*/ 1031846 w 1048624"/>
              <a:gd name="connsiteY23" fmla="*/ 906665 h 1435171"/>
              <a:gd name="connsiteX24" fmla="*/ 1040235 w 1048624"/>
              <a:gd name="connsiteY24" fmla="*/ 881498 h 1435171"/>
              <a:gd name="connsiteX25" fmla="*/ 1048624 w 1048624"/>
              <a:gd name="connsiteY25" fmla="*/ 847942 h 1435171"/>
              <a:gd name="connsiteX26" fmla="*/ 1040235 w 1048624"/>
              <a:gd name="connsiteY26" fmla="*/ 747274 h 1435171"/>
              <a:gd name="connsiteX27" fmla="*/ 998290 w 1048624"/>
              <a:gd name="connsiteY27" fmla="*/ 705329 h 1435171"/>
              <a:gd name="connsiteX28" fmla="*/ 939567 w 1048624"/>
              <a:gd name="connsiteY28" fmla="*/ 671773 h 1435171"/>
              <a:gd name="connsiteX29" fmla="*/ 864066 w 1048624"/>
              <a:gd name="connsiteY29" fmla="*/ 613050 h 1435171"/>
              <a:gd name="connsiteX30" fmla="*/ 805343 w 1048624"/>
              <a:gd name="connsiteY30" fmla="*/ 621439 h 1435171"/>
              <a:gd name="connsiteX31" fmla="*/ 788565 w 1048624"/>
              <a:gd name="connsiteY31" fmla="*/ 646606 h 1435171"/>
              <a:gd name="connsiteX32" fmla="*/ 780176 w 1048624"/>
              <a:gd name="connsiteY32" fmla="*/ 680162 h 1435171"/>
              <a:gd name="connsiteX33" fmla="*/ 771787 w 1048624"/>
              <a:gd name="connsiteY33" fmla="*/ 705329 h 1435171"/>
              <a:gd name="connsiteX34" fmla="*/ 780176 w 1048624"/>
              <a:gd name="connsiteY34" fmla="*/ 755663 h 1435171"/>
              <a:gd name="connsiteX35" fmla="*/ 864066 w 1048624"/>
              <a:gd name="connsiteY35" fmla="*/ 747274 h 1435171"/>
              <a:gd name="connsiteX36" fmla="*/ 914400 w 1048624"/>
              <a:gd name="connsiteY36" fmla="*/ 713718 h 1435171"/>
              <a:gd name="connsiteX37" fmla="*/ 939567 w 1048624"/>
              <a:gd name="connsiteY37" fmla="*/ 654995 h 1435171"/>
              <a:gd name="connsiteX38" fmla="*/ 947956 w 1048624"/>
              <a:gd name="connsiteY38" fmla="*/ 629828 h 1435171"/>
              <a:gd name="connsiteX39" fmla="*/ 973123 w 1048624"/>
              <a:gd name="connsiteY39" fmla="*/ 571105 h 1435171"/>
              <a:gd name="connsiteX40" fmla="*/ 964734 w 1048624"/>
              <a:gd name="connsiteY40" fmla="*/ 503993 h 1435171"/>
              <a:gd name="connsiteX41" fmla="*/ 897622 w 1048624"/>
              <a:gd name="connsiteY41" fmla="*/ 445270 h 1435171"/>
              <a:gd name="connsiteX42" fmla="*/ 880844 w 1048624"/>
              <a:gd name="connsiteY42" fmla="*/ 420103 h 1435171"/>
              <a:gd name="connsiteX43" fmla="*/ 755009 w 1048624"/>
              <a:gd name="connsiteY43" fmla="*/ 352991 h 1435171"/>
              <a:gd name="connsiteX44" fmla="*/ 704675 w 1048624"/>
              <a:gd name="connsiteY44" fmla="*/ 319435 h 1435171"/>
              <a:gd name="connsiteX45" fmla="*/ 645952 w 1048624"/>
              <a:gd name="connsiteY45" fmla="*/ 352991 h 1435171"/>
              <a:gd name="connsiteX46" fmla="*/ 629174 w 1048624"/>
              <a:gd name="connsiteY46" fmla="*/ 378158 h 1435171"/>
              <a:gd name="connsiteX47" fmla="*/ 620785 w 1048624"/>
              <a:gd name="connsiteY47" fmla="*/ 411714 h 1435171"/>
              <a:gd name="connsiteX48" fmla="*/ 604007 w 1048624"/>
              <a:gd name="connsiteY48" fmla="*/ 445270 h 1435171"/>
              <a:gd name="connsiteX49" fmla="*/ 595618 w 1048624"/>
              <a:gd name="connsiteY49" fmla="*/ 470437 h 1435171"/>
              <a:gd name="connsiteX50" fmla="*/ 604007 w 1048624"/>
              <a:gd name="connsiteY50" fmla="*/ 495604 h 1435171"/>
              <a:gd name="connsiteX51" fmla="*/ 696286 w 1048624"/>
              <a:gd name="connsiteY51" fmla="*/ 462048 h 1435171"/>
              <a:gd name="connsiteX52" fmla="*/ 721453 w 1048624"/>
              <a:gd name="connsiteY52" fmla="*/ 420103 h 1435171"/>
              <a:gd name="connsiteX53" fmla="*/ 755009 w 1048624"/>
              <a:gd name="connsiteY53" fmla="*/ 361380 h 1435171"/>
              <a:gd name="connsiteX54" fmla="*/ 763398 w 1048624"/>
              <a:gd name="connsiteY54" fmla="*/ 336213 h 1435171"/>
              <a:gd name="connsiteX55" fmla="*/ 746620 w 1048624"/>
              <a:gd name="connsiteY55" fmla="*/ 193601 h 1435171"/>
              <a:gd name="connsiteX56" fmla="*/ 729842 w 1048624"/>
              <a:gd name="connsiteY56" fmla="*/ 160045 h 1435171"/>
              <a:gd name="connsiteX57" fmla="*/ 713064 w 1048624"/>
              <a:gd name="connsiteY57" fmla="*/ 134878 h 1435171"/>
              <a:gd name="connsiteX58" fmla="*/ 679508 w 1048624"/>
              <a:gd name="connsiteY58" fmla="*/ 118100 h 1435171"/>
              <a:gd name="connsiteX59" fmla="*/ 654341 w 1048624"/>
              <a:gd name="connsiteY59" fmla="*/ 84544 h 1435171"/>
              <a:gd name="connsiteX60" fmla="*/ 629174 w 1048624"/>
              <a:gd name="connsiteY60" fmla="*/ 76155 h 1435171"/>
              <a:gd name="connsiteX61" fmla="*/ 570451 w 1048624"/>
              <a:gd name="connsiteY61" fmla="*/ 42599 h 1435171"/>
              <a:gd name="connsiteX62" fmla="*/ 503339 w 1048624"/>
              <a:gd name="connsiteY62" fmla="*/ 76155 h 1435171"/>
              <a:gd name="connsiteX63" fmla="*/ 436227 w 1048624"/>
              <a:gd name="connsiteY63" fmla="*/ 126489 h 1435171"/>
              <a:gd name="connsiteX64" fmla="*/ 402671 w 1048624"/>
              <a:gd name="connsiteY64" fmla="*/ 176823 h 1435171"/>
              <a:gd name="connsiteX65" fmla="*/ 411060 w 1048624"/>
              <a:gd name="connsiteY65" fmla="*/ 126489 h 1435171"/>
              <a:gd name="connsiteX66" fmla="*/ 419449 w 1048624"/>
              <a:gd name="connsiteY66" fmla="*/ 92933 h 1435171"/>
              <a:gd name="connsiteX67" fmla="*/ 411060 w 1048624"/>
              <a:gd name="connsiteY67" fmla="*/ 50988 h 1435171"/>
              <a:gd name="connsiteX68" fmla="*/ 360727 w 1048624"/>
              <a:gd name="connsiteY68" fmla="*/ 34210 h 1435171"/>
              <a:gd name="connsiteX69" fmla="*/ 276837 w 1048624"/>
              <a:gd name="connsiteY69" fmla="*/ 17432 h 1435171"/>
              <a:gd name="connsiteX70" fmla="*/ 134224 w 1048624"/>
              <a:gd name="connsiteY70" fmla="*/ 34210 h 1435171"/>
              <a:gd name="connsiteX71" fmla="*/ 109057 w 1048624"/>
              <a:gd name="connsiteY71" fmla="*/ 50988 h 1435171"/>
              <a:gd name="connsiteX72" fmla="*/ 92279 w 1048624"/>
              <a:gd name="connsiteY72" fmla="*/ 76155 h 1435171"/>
              <a:gd name="connsiteX73" fmla="*/ 92279 w 1048624"/>
              <a:gd name="connsiteY73" fmla="*/ 160045 h 1435171"/>
              <a:gd name="connsiteX74" fmla="*/ 134224 w 1048624"/>
              <a:gd name="connsiteY74" fmla="*/ 143267 h 1435171"/>
              <a:gd name="connsiteX75" fmla="*/ 151002 w 1048624"/>
              <a:gd name="connsiteY75" fmla="*/ 76155 h 1435171"/>
              <a:gd name="connsiteX76" fmla="*/ 167780 w 1048624"/>
              <a:gd name="connsiteY76" fmla="*/ 50988 h 1435171"/>
              <a:gd name="connsiteX77" fmla="*/ 159391 w 1048624"/>
              <a:gd name="connsiteY77" fmla="*/ 17432 h 1435171"/>
              <a:gd name="connsiteX78" fmla="*/ 125835 w 1048624"/>
              <a:gd name="connsiteY78" fmla="*/ 9043 h 1435171"/>
              <a:gd name="connsiteX79" fmla="*/ 0 w 1048624"/>
              <a:gd name="connsiteY79" fmla="*/ 654 h 143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048624" h="1435171">
                <a:moveTo>
                  <a:pt x="780176" y="1435171"/>
                </a:moveTo>
                <a:cubicBezTo>
                  <a:pt x="794158" y="1429578"/>
                  <a:pt x="809867" y="1427146"/>
                  <a:pt x="822121" y="1418393"/>
                </a:cubicBezTo>
                <a:cubicBezTo>
                  <a:pt x="830325" y="1412533"/>
                  <a:pt x="832444" y="1400971"/>
                  <a:pt x="838899" y="1393226"/>
                </a:cubicBezTo>
                <a:cubicBezTo>
                  <a:pt x="846494" y="1384112"/>
                  <a:pt x="855677" y="1376448"/>
                  <a:pt x="864066" y="1368059"/>
                </a:cubicBezTo>
                <a:cubicBezTo>
                  <a:pt x="879372" y="1322140"/>
                  <a:pt x="876553" y="1342315"/>
                  <a:pt x="864066" y="1267391"/>
                </a:cubicBezTo>
                <a:cubicBezTo>
                  <a:pt x="862612" y="1258669"/>
                  <a:pt x="860582" y="1249582"/>
                  <a:pt x="855677" y="1242224"/>
                </a:cubicBezTo>
                <a:cubicBezTo>
                  <a:pt x="849096" y="1232353"/>
                  <a:pt x="837794" y="1226422"/>
                  <a:pt x="830510" y="1217057"/>
                </a:cubicBezTo>
                <a:cubicBezTo>
                  <a:pt x="818130" y="1201140"/>
                  <a:pt x="796954" y="1166723"/>
                  <a:pt x="796954" y="1166723"/>
                </a:cubicBezTo>
                <a:cubicBezTo>
                  <a:pt x="799750" y="1194686"/>
                  <a:pt x="785471" y="1230741"/>
                  <a:pt x="805343" y="1250613"/>
                </a:cubicBezTo>
                <a:cubicBezTo>
                  <a:pt x="821285" y="1266555"/>
                  <a:pt x="851224" y="1249807"/>
                  <a:pt x="872455" y="1242224"/>
                </a:cubicBezTo>
                <a:cubicBezTo>
                  <a:pt x="973876" y="1206002"/>
                  <a:pt x="883334" y="1221271"/>
                  <a:pt x="947956" y="1175112"/>
                </a:cubicBezTo>
                <a:cubicBezTo>
                  <a:pt x="957338" y="1168411"/>
                  <a:pt x="970327" y="1169519"/>
                  <a:pt x="981512" y="1166723"/>
                </a:cubicBezTo>
                <a:cubicBezTo>
                  <a:pt x="980224" y="1151268"/>
                  <a:pt x="978530" y="1065611"/>
                  <a:pt x="964734" y="1032500"/>
                </a:cubicBezTo>
                <a:cubicBezTo>
                  <a:pt x="955114" y="1009413"/>
                  <a:pt x="948864" y="983074"/>
                  <a:pt x="931178" y="965388"/>
                </a:cubicBezTo>
                <a:cubicBezTo>
                  <a:pt x="922789" y="956999"/>
                  <a:pt x="915882" y="946802"/>
                  <a:pt x="906011" y="940221"/>
                </a:cubicBezTo>
                <a:cubicBezTo>
                  <a:pt x="898653" y="935316"/>
                  <a:pt x="889233" y="934628"/>
                  <a:pt x="880844" y="931832"/>
                </a:cubicBezTo>
                <a:cubicBezTo>
                  <a:pt x="872455" y="937425"/>
                  <a:pt x="861975" y="940737"/>
                  <a:pt x="855677" y="948610"/>
                </a:cubicBezTo>
                <a:cubicBezTo>
                  <a:pt x="837217" y="971685"/>
                  <a:pt x="852220" y="1039770"/>
                  <a:pt x="855677" y="1049278"/>
                </a:cubicBezTo>
                <a:cubicBezTo>
                  <a:pt x="862454" y="1067914"/>
                  <a:pt x="913743" y="1072636"/>
                  <a:pt x="922789" y="1074445"/>
                </a:cubicBezTo>
                <a:cubicBezTo>
                  <a:pt x="942363" y="1071649"/>
                  <a:pt x="964744" y="1076536"/>
                  <a:pt x="981512" y="1066056"/>
                </a:cubicBezTo>
                <a:cubicBezTo>
                  <a:pt x="991289" y="1059945"/>
                  <a:pt x="986734" y="1043586"/>
                  <a:pt x="989901" y="1032500"/>
                </a:cubicBezTo>
                <a:cubicBezTo>
                  <a:pt x="992330" y="1023997"/>
                  <a:pt x="994807" y="1015461"/>
                  <a:pt x="998290" y="1007333"/>
                </a:cubicBezTo>
                <a:cubicBezTo>
                  <a:pt x="1003216" y="995839"/>
                  <a:pt x="1010142" y="985271"/>
                  <a:pt x="1015068" y="973777"/>
                </a:cubicBezTo>
                <a:cubicBezTo>
                  <a:pt x="1026574" y="946930"/>
                  <a:pt x="1023968" y="938178"/>
                  <a:pt x="1031846" y="906665"/>
                </a:cubicBezTo>
                <a:cubicBezTo>
                  <a:pt x="1033991" y="898086"/>
                  <a:pt x="1037806" y="890001"/>
                  <a:pt x="1040235" y="881498"/>
                </a:cubicBezTo>
                <a:cubicBezTo>
                  <a:pt x="1043402" y="870412"/>
                  <a:pt x="1045828" y="859127"/>
                  <a:pt x="1048624" y="847942"/>
                </a:cubicBezTo>
                <a:cubicBezTo>
                  <a:pt x="1045828" y="814386"/>
                  <a:pt x="1051442" y="779027"/>
                  <a:pt x="1040235" y="747274"/>
                </a:cubicBezTo>
                <a:cubicBezTo>
                  <a:pt x="1033654" y="728628"/>
                  <a:pt x="1013171" y="718350"/>
                  <a:pt x="998290" y="705329"/>
                </a:cubicBezTo>
                <a:cubicBezTo>
                  <a:pt x="979054" y="688497"/>
                  <a:pt x="961879" y="684522"/>
                  <a:pt x="939567" y="671773"/>
                </a:cubicBezTo>
                <a:cubicBezTo>
                  <a:pt x="911988" y="656013"/>
                  <a:pt x="888007" y="633001"/>
                  <a:pt x="864066" y="613050"/>
                </a:cubicBezTo>
                <a:cubicBezTo>
                  <a:pt x="844492" y="615846"/>
                  <a:pt x="823412" y="613408"/>
                  <a:pt x="805343" y="621439"/>
                </a:cubicBezTo>
                <a:cubicBezTo>
                  <a:pt x="796130" y="625534"/>
                  <a:pt x="792537" y="637339"/>
                  <a:pt x="788565" y="646606"/>
                </a:cubicBezTo>
                <a:cubicBezTo>
                  <a:pt x="784023" y="657203"/>
                  <a:pt x="783343" y="669076"/>
                  <a:pt x="780176" y="680162"/>
                </a:cubicBezTo>
                <a:cubicBezTo>
                  <a:pt x="777747" y="688665"/>
                  <a:pt x="774583" y="696940"/>
                  <a:pt x="771787" y="705329"/>
                </a:cubicBezTo>
                <a:cubicBezTo>
                  <a:pt x="774583" y="722107"/>
                  <a:pt x="764691" y="748624"/>
                  <a:pt x="780176" y="755663"/>
                </a:cubicBezTo>
                <a:cubicBezTo>
                  <a:pt x="805760" y="767292"/>
                  <a:pt x="837242" y="755656"/>
                  <a:pt x="864066" y="747274"/>
                </a:cubicBezTo>
                <a:cubicBezTo>
                  <a:pt x="883313" y="741259"/>
                  <a:pt x="914400" y="713718"/>
                  <a:pt x="914400" y="713718"/>
                </a:cubicBezTo>
                <a:cubicBezTo>
                  <a:pt x="934074" y="654697"/>
                  <a:pt x="908468" y="727559"/>
                  <a:pt x="939567" y="654995"/>
                </a:cubicBezTo>
                <a:cubicBezTo>
                  <a:pt x="943050" y="646867"/>
                  <a:pt x="944473" y="637956"/>
                  <a:pt x="947956" y="629828"/>
                </a:cubicBezTo>
                <a:cubicBezTo>
                  <a:pt x="979055" y="557264"/>
                  <a:pt x="953449" y="630126"/>
                  <a:pt x="973123" y="571105"/>
                </a:cubicBezTo>
                <a:cubicBezTo>
                  <a:pt x="970327" y="548734"/>
                  <a:pt x="971863" y="525381"/>
                  <a:pt x="964734" y="503993"/>
                </a:cubicBezTo>
                <a:cubicBezTo>
                  <a:pt x="954055" y="471955"/>
                  <a:pt x="923252" y="460648"/>
                  <a:pt x="897622" y="445270"/>
                </a:cubicBezTo>
                <a:cubicBezTo>
                  <a:pt x="892029" y="436881"/>
                  <a:pt x="888499" y="426664"/>
                  <a:pt x="880844" y="420103"/>
                </a:cubicBezTo>
                <a:cubicBezTo>
                  <a:pt x="859970" y="402211"/>
                  <a:pt x="761678" y="357437"/>
                  <a:pt x="755009" y="352991"/>
                </a:cubicBezTo>
                <a:lnTo>
                  <a:pt x="704675" y="319435"/>
                </a:lnTo>
                <a:cubicBezTo>
                  <a:pt x="691516" y="326015"/>
                  <a:pt x="657809" y="341134"/>
                  <a:pt x="645952" y="352991"/>
                </a:cubicBezTo>
                <a:cubicBezTo>
                  <a:pt x="638823" y="360120"/>
                  <a:pt x="634767" y="369769"/>
                  <a:pt x="629174" y="378158"/>
                </a:cubicBezTo>
                <a:cubicBezTo>
                  <a:pt x="626378" y="389343"/>
                  <a:pt x="624833" y="400919"/>
                  <a:pt x="620785" y="411714"/>
                </a:cubicBezTo>
                <a:cubicBezTo>
                  <a:pt x="616394" y="423423"/>
                  <a:pt x="608933" y="433776"/>
                  <a:pt x="604007" y="445270"/>
                </a:cubicBezTo>
                <a:cubicBezTo>
                  <a:pt x="600524" y="453398"/>
                  <a:pt x="598414" y="462048"/>
                  <a:pt x="595618" y="470437"/>
                </a:cubicBezTo>
                <a:cubicBezTo>
                  <a:pt x="598414" y="478826"/>
                  <a:pt x="595218" y="494627"/>
                  <a:pt x="604007" y="495604"/>
                </a:cubicBezTo>
                <a:cubicBezTo>
                  <a:pt x="645200" y="500181"/>
                  <a:pt x="667542" y="481211"/>
                  <a:pt x="696286" y="462048"/>
                </a:cubicBezTo>
                <a:cubicBezTo>
                  <a:pt x="704675" y="448066"/>
                  <a:pt x="712811" y="433930"/>
                  <a:pt x="721453" y="420103"/>
                </a:cubicBezTo>
                <a:cubicBezTo>
                  <a:pt x="740601" y="389467"/>
                  <a:pt x="739387" y="397832"/>
                  <a:pt x="755009" y="361380"/>
                </a:cubicBezTo>
                <a:cubicBezTo>
                  <a:pt x="758492" y="353252"/>
                  <a:pt x="760602" y="344602"/>
                  <a:pt x="763398" y="336213"/>
                </a:cubicBezTo>
                <a:cubicBezTo>
                  <a:pt x="759655" y="283804"/>
                  <a:pt x="766232" y="239362"/>
                  <a:pt x="746620" y="193601"/>
                </a:cubicBezTo>
                <a:cubicBezTo>
                  <a:pt x="741694" y="182107"/>
                  <a:pt x="736047" y="170903"/>
                  <a:pt x="729842" y="160045"/>
                </a:cubicBezTo>
                <a:cubicBezTo>
                  <a:pt x="724840" y="151291"/>
                  <a:pt x="720809" y="141333"/>
                  <a:pt x="713064" y="134878"/>
                </a:cubicBezTo>
                <a:cubicBezTo>
                  <a:pt x="703457" y="126872"/>
                  <a:pt x="690693" y="123693"/>
                  <a:pt x="679508" y="118100"/>
                </a:cubicBezTo>
                <a:cubicBezTo>
                  <a:pt x="671119" y="106915"/>
                  <a:pt x="665082" y="93495"/>
                  <a:pt x="654341" y="84544"/>
                </a:cubicBezTo>
                <a:cubicBezTo>
                  <a:pt x="647548" y="78883"/>
                  <a:pt x="637302" y="79638"/>
                  <a:pt x="629174" y="76155"/>
                </a:cubicBezTo>
                <a:cubicBezTo>
                  <a:pt x="599372" y="63383"/>
                  <a:pt x="595726" y="59449"/>
                  <a:pt x="570451" y="42599"/>
                </a:cubicBezTo>
                <a:cubicBezTo>
                  <a:pt x="493337" y="58022"/>
                  <a:pt x="558171" y="36989"/>
                  <a:pt x="503339" y="76155"/>
                </a:cubicBezTo>
                <a:cubicBezTo>
                  <a:pt x="452195" y="112686"/>
                  <a:pt x="482976" y="68052"/>
                  <a:pt x="436227" y="126489"/>
                </a:cubicBezTo>
                <a:cubicBezTo>
                  <a:pt x="423630" y="142235"/>
                  <a:pt x="402671" y="176823"/>
                  <a:pt x="402671" y="176823"/>
                </a:cubicBezTo>
                <a:cubicBezTo>
                  <a:pt x="405467" y="160045"/>
                  <a:pt x="407724" y="143168"/>
                  <a:pt x="411060" y="126489"/>
                </a:cubicBezTo>
                <a:cubicBezTo>
                  <a:pt x="413321" y="115183"/>
                  <a:pt x="419449" y="104463"/>
                  <a:pt x="419449" y="92933"/>
                </a:cubicBezTo>
                <a:cubicBezTo>
                  <a:pt x="419449" y="78674"/>
                  <a:pt x="421142" y="61070"/>
                  <a:pt x="411060" y="50988"/>
                </a:cubicBezTo>
                <a:cubicBezTo>
                  <a:pt x="398555" y="38483"/>
                  <a:pt x="377884" y="38499"/>
                  <a:pt x="360727" y="34210"/>
                </a:cubicBezTo>
                <a:cubicBezTo>
                  <a:pt x="310669" y="21696"/>
                  <a:pt x="338544" y="27716"/>
                  <a:pt x="276837" y="17432"/>
                </a:cubicBezTo>
                <a:cubicBezTo>
                  <a:pt x="258280" y="18758"/>
                  <a:pt x="172358" y="15143"/>
                  <a:pt x="134224" y="34210"/>
                </a:cubicBezTo>
                <a:cubicBezTo>
                  <a:pt x="125206" y="38719"/>
                  <a:pt x="117446" y="45395"/>
                  <a:pt x="109057" y="50988"/>
                </a:cubicBezTo>
                <a:cubicBezTo>
                  <a:pt x="103464" y="59377"/>
                  <a:pt x="96788" y="67137"/>
                  <a:pt x="92279" y="76155"/>
                </a:cubicBezTo>
                <a:cubicBezTo>
                  <a:pt x="76010" y="108692"/>
                  <a:pt x="86277" y="118033"/>
                  <a:pt x="92279" y="160045"/>
                </a:cubicBezTo>
                <a:cubicBezTo>
                  <a:pt x="106261" y="154452"/>
                  <a:pt x="125588" y="155604"/>
                  <a:pt x="134224" y="143267"/>
                </a:cubicBezTo>
                <a:cubicBezTo>
                  <a:pt x="147448" y="124376"/>
                  <a:pt x="138211" y="95341"/>
                  <a:pt x="151002" y="76155"/>
                </a:cubicBezTo>
                <a:lnTo>
                  <a:pt x="167780" y="50988"/>
                </a:lnTo>
                <a:cubicBezTo>
                  <a:pt x="164984" y="39803"/>
                  <a:pt x="167544" y="25585"/>
                  <a:pt x="159391" y="17432"/>
                </a:cubicBezTo>
                <a:cubicBezTo>
                  <a:pt x="151238" y="9279"/>
                  <a:pt x="137141" y="11304"/>
                  <a:pt x="125835" y="9043"/>
                </a:cubicBezTo>
                <a:cubicBezTo>
                  <a:pt x="63203" y="-3483"/>
                  <a:pt x="73976" y="654"/>
                  <a:pt x="0" y="65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" name="Picture 4" descr="Technologi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2" t="5811" r="1272" b="91667"/>
          <a:stretch/>
        </p:blipFill>
        <p:spPr bwMode="auto">
          <a:xfrm>
            <a:off x="2332800" y="2124000"/>
            <a:ext cx="3956694" cy="10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kstvak 19"/>
          <p:cNvSpPr txBox="1"/>
          <p:nvPr/>
        </p:nvSpPr>
        <p:spPr>
          <a:xfrm>
            <a:off x="1935655" y="5072358"/>
            <a:ext cx="595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bg1">
                    <a:lumMod val="50000"/>
                  </a:schemeClr>
                </a:solidFill>
              </a:rPr>
              <a:t>Pb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338680" y="5072358"/>
            <a:ext cx="971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accent2">
                    <a:lumMod val="75000"/>
                  </a:schemeClr>
                </a:solidFill>
              </a:rPr>
              <a:t>PbO</a:t>
            </a:r>
            <a:r>
              <a:rPr lang="nl-NL" sz="2400" baseline="-25000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nl-NL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127826" y="6310172"/>
            <a:ext cx="933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         </a:t>
            </a:r>
            <a:r>
              <a:rPr lang="nl-NL" b="1" dirty="0">
                <a:solidFill>
                  <a:schemeClr val="accent3">
                    <a:lumMod val="75000"/>
                  </a:schemeClr>
                </a:solidFill>
              </a:rPr>
              <a:t>Pb</a:t>
            </a:r>
            <a:r>
              <a:rPr lang="nl-NL" dirty="0"/>
              <a:t> + SO</a:t>
            </a:r>
            <a:r>
              <a:rPr lang="nl-NL" baseline="-25000" dirty="0"/>
              <a:t>4</a:t>
            </a:r>
            <a:r>
              <a:rPr lang="nl-NL" baseline="40000" dirty="0"/>
              <a:t>2-</a:t>
            </a:r>
            <a:r>
              <a:rPr lang="nl-NL" dirty="0"/>
              <a:t> </a:t>
            </a:r>
            <a:r>
              <a:rPr lang="nl-NL" dirty="0">
                <a:sym typeface="Wingdings" panose="05000000000000000000" pitchFamily="2" charset="2"/>
              </a:rPr>
              <a:t>  Pb</a:t>
            </a:r>
            <a:r>
              <a:rPr lang="nl-NL" baseline="40000" dirty="0">
                <a:sym typeface="Wingdings" panose="05000000000000000000" pitchFamily="2" charset="2"/>
              </a:rPr>
              <a:t>2+</a:t>
            </a:r>
            <a:r>
              <a:rPr lang="nl-NL" dirty="0">
                <a:sym typeface="Wingdings" panose="05000000000000000000" pitchFamily="2" charset="2"/>
              </a:rPr>
              <a:t>SO</a:t>
            </a:r>
            <a:r>
              <a:rPr lang="nl-NL" baseline="-25000" dirty="0">
                <a:sym typeface="Wingdings" panose="05000000000000000000" pitchFamily="2" charset="2"/>
              </a:rPr>
              <a:t>4</a:t>
            </a:r>
            <a:r>
              <a:rPr lang="nl-NL" baseline="40000" dirty="0">
                <a:sym typeface="Wingdings" panose="05000000000000000000" pitchFamily="2" charset="2"/>
              </a:rPr>
              <a:t>2-</a:t>
            </a:r>
            <a:r>
              <a:rPr lang="nl-NL" sz="1400" dirty="0">
                <a:sym typeface="Wingdings" panose="05000000000000000000" pitchFamily="2" charset="2"/>
              </a:rPr>
              <a:t>(s) </a:t>
            </a:r>
            <a:r>
              <a:rPr lang="nl-NL" dirty="0">
                <a:sym typeface="Wingdings" panose="05000000000000000000" pitchFamily="2" charset="2"/>
              </a:rPr>
              <a:t>+ </a:t>
            </a:r>
            <a:r>
              <a:rPr lang="nl-NL" dirty="0"/>
              <a:t>2e</a:t>
            </a:r>
            <a:r>
              <a:rPr lang="nl-NL" baseline="40000" dirty="0"/>
              <a:t>-</a:t>
            </a:r>
            <a:r>
              <a:rPr lang="nl-NL" dirty="0">
                <a:sym typeface="Wingdings" panose="05000000000000000000" pitchFamily="2" charset="2"/>
              </a:rPr>
              <a:t>                     </a:t>
            </a:r>
            <a:r>
              <a:rPr lang="nl-NL" b="1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PbO</a:t>
            </a:r>
            <a:r>
              <a:rPr lang="nl-NL" b="1" baseline="-250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2</a:t>
            </a: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 dirty="0"/>
              <a:t>+ 4H</a:t>
            </a:r>
            <a:r>
              <a:rPr lang="nl-NL" baseline="40000" dirty="0"/>
              <a:t>+</a:t>
            </a:r>
            <a:r>
              <a:rPr lang="nl-NL" dirty="0"/>
              <a:t> + SO</a:t>
            </a:r>
            <a:r>
              <a:rPr lang="nl-NL" baseline="-25000" dirty="0"/>
              <a:t>4</a:t>
            </a:r>
            <a:r>
              <a:rPr lang="nl-NL" baseline="40000" dirty="0"/>
              <a:t>2-</a:t>
            </a:r>
            <a:r>
              <a:rPr lang="nl-NL" dirty="0"/>
              <a:t>+ 2e</a:t>
            </a:r>
            <a:r>
              <a:rPr lang="nl-NL" baseline="40000" dirty="0"/>
              <a:t>-  </a:t>
            </a:r>
            <a:r>
              <a:rPr lang="nl-NL" dirty="0">
                <a:sym typeface="Wingdings" panose="05000000000000000000" pitchFamily="2" charset="2"/>
              </a:rPr>
              <a:t>  Pb</a:t>
            </a:r>
            <a:r>
              <a:rPr lang="nl-NL" baseline="40000" dirty="0">
                <a:sym typeface="Wingdings" panose="05000000000000000000" pitchFamily="2" charset="2"/>
              </a:rPr>
              <a:t>2+</a:t>
            </a:r>
            <a:r>
              <a:rPr lang="nl-NL" dirty="0">
                <a:sym typeface="Wingdings" panose="05000000000000000000" pitchFamily="2" charset="2"/>
              </a:rPr>
              <a:t>SO</a:t>
            </a:r>
            <a:r>
              <a:rPr lang="nl-NL" baseline="-25000" dirty="0">
                <a:sym typeface="Wingdings" panose="05000000000000000000" pitchFamily="2" charset="2"/>
              </a:rPr>
              <a:t>4</a:t>
            </a:r>
            <a:r>
              <a:rPr lang="nl-NL" baseline="40000" dirty="0">
                <a:sym typeface="Wingdings" panose="05000000000000000000" pitchFamily="2" charset="2"/>
              </a:rPr>
              <a:t>2-</a:t>
            </a:r>
            <a:r>
              <a:rPr lang="nl-NL" sz="1400" dirty="0">
                <a:sym typeface="Wingdings" panose="05000000000000000000" pitchFamily="2" charset="2"/>
              </a:rPr>
              <a:t>(s) </a:t>
            </a:r>
            <a:r>
              <a:rPr lang="nl-NL" dirty="0">
                <a:sym typeface="Wingdings" panose="05000000000000000000" pitchFamily="2" charset="2"/>
              </a:rPr>
              <a:t>+2H</a:t>
            </a:r>
            <a:r>
              <a:rPr lang="nl-NL" baseline="-25000" dirty="0">
                <a:sym typeface="Wingdings" panose="05000000000000000000" pitchFamily="2" charset="2"/>
              </a:rPr>
              <a:t>2</a:t>
            </a:r>
            <a:r>
              <a:rPr lang="nl-NL" dirty="0">
                <a:sym typeface="Wingdings" panose="05000000000000000000" pitchFamily="2" charset="2"/>
              </a:rPr>
              <a:t>O </a:t>
            </a:r>
            <a:endParaRPr lang="nl-NL" dirty="0"/>
          </a:p>
        </p:txBody>
      </p:sp>
      <p:grpSp>
        <p:nvGrpSpPr>
          <p:cNvPr id="22" name="Groep 21">
            <a:extLst>
              <a:ext uri="{FF2B5EF4-FFF2-40B4-BE49-F238E27FC236}">
                <a16:creationId xmlns:a16="http://schemas.microsoft.com/office/drawing/2014/main" id="{3425F9D8-D572-486B-9BCC-7707991A810B}"/>
              </a:ext>
            </a:extLst>
          </p:cNvPr>
          <p:cNvGrpSpPr/>
          <p:nvPr/>
        </p:nvGrpSpPr>
        <p:grpSpPr>
          <a:xfrm>
            <a:off x="3127411" y="1050262"/>
            <a:ext cx="2889589" cy="2072362"/>
            <a:chOff x="3127411" y="1040716"/>
            <a:chExt cx="2889589" cy="2072362"/>
          </a:xfrm>
        </p:grpSpPr>
        <p:sp>
          <p:nvSpPr>
            <p:cNvPr id="32" name="Tekstvak 31">
              <a:extLst>
                <a:ext uri="{FF2B5EF4-FFF2-40B4-BE49-F238E27FC236}">
                  <a16:creationId xmlns:a16="http://schemas.microsoft.com/office/drawing/2014/main" id="{10E0781D-F803-41CC-AF18-7FCE5C5D4F7E}"/>
                </a:ext>
              </a:extLst>
            </p:cNvPr>
            <p:cNvSpPr txBox="1"/>
            <p:nvPr/>
          </p:nvSpPr>
          <p:spPr>
            <a:xfrm>
              <a:off x="3127411" y="1040716"/>
              <a:ext cx="2889589" cy="2072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rgbClr val="FF0000"/>
                  </a:solidFill>
                </a:rPr>
                <a:t>       e</a:t>
              </a:r>
              <a:r>
                <a:rPr lang="nl-NL" baseline="40000" dirty="0">
                  <a:solidFill>
                    <a:srgbClr val="FF0000"/>
                  </a:solidFill>
                </a:rPr>
                <a:t>-</a:t>
              </a:r>
              <a:r>
                <a:rPr lang="nl-NL" dirty="0">
                  <a:solidFill>
                    <a:srgbClr val="FF0000"/>
                  </a:solidFill>
                </a:rPr>
                <a:t>                                 e</a:t>
              </a:r>
              <a:r>
                <a:rPr lang="nl-NL" baseline="40000" dirty="0">
                  <a:solidFill>
                    <a:srgbClr val="FF0000"/>
                  </a:solidFill>
                </a:rPr>
                <a:t>-</a:t>
              </a:r>
              <a:endParaRPr lang="nl-NL" dirty="0">
                <a:solidFill>
                  <a:srgbClr val="FF0000"/>
                </a:solidFill>
              </a:endParaRPr>
            </a:p>
            <a:p>
              <a:endParaRPr lang="nl-NL" baseline="40000" dirty="0">
                <a:solidFill>
                  <a:srgbClr val="FF0000"/>
                </a:solidFill>
              </a:endParaRPr>
            </a:p>
            <a:p>
              <a:endParaRPr lang="nl-NL" baseline="40000" dirty="0">
                <a:solidFill>
                  <a:srgbClr val="FF0000"/>
                </a:solidFill>
              </a:endParaRPr>
            </a:p>
            <a:p>
              <a:endParaRPr lang="nl-NL" baseline="40000" dirty="0">
                <a:solidFill>
                  <a:srgbClr val="FF0000"/>
                </a:solidFill>
              </a:endParaRPr>
            </a:p>
            <a:p>
              <a:endParaRPr lang="nl-NL" baseline="40000" dirty="0">
                <a:solidFill>
                  <a:srgbClr val="FF0000"/>
                </a:solidFill>
              </a:endParaRPr>
            </a:p>
            <a:p>
              <a:endParaRPr lang="nl-NL" baseline="40000" dirty="0">
                <a:solidFill>
                  <a:srgbClr val="FF0000"/>
                </a:solidFill>
              </a:endParaRPr>
            </a:p>
            <a:p>
              <a:endParaRPr lang="nl-NL" baseline="40000" dirty="0">
                <a:solidFill>
                  <a:srgbClr val="FF0000"/>
                </a:solidFill>
              </a:endParaRPr>
            </a:p>
            <a:p>
              <a:r>
                <a:rPr lang="nl-NL" baseline="40000" dirty="0">
                  <a:solidFill>
                    <a:srgbClr val="FF0000"/>
                  </a:solidFill>
                </a:rPr>
                <a:t> </a:t>
              </a:r>
            </a:p>
            <a:p>
              <a:r>
                <a:rPr lang="nl-NL" sz="4000" b="1" baseline="40000" dirty="0">
                  <a:solidFill>
                    <a:srgbClr val="FF0000"/>
                  </a:solidFill>
                </a:rPr>
                <a:t>--</a:t>
              </a:r>
              <a:r>
                <a:rPr lang="nl-NL" sz="4000" baseline="40000" dirty="0">
                  <a:solidFill>
                    <a:srgbClr val="FF0000"/>
                  </a:solidFill>
                </a:rPr>
                <a:t>                         +</a:t>
              </a:r>
            </a:p>
          </p:txBody>
        </p:sp>
        <p:sp>
          <p:nvSpPr>
            <p:cNvPr id="30" name="PIJL-RECHTS 4">
              <a:extLst>
                <a:ext uri="{FF2B5EF4-FFF2-40B4-BE49-F238E27FC236}">
                  <a16:creationId xmlns:a16="http://schemas.microsoft.com/office/drawing/2014/main" id="{A02C7F90-64F7-4589-BBF1-B57493797A1A}"/>
                </a:ext>
              </a:extLst>
            </p:cNvPr>
            <p:cNvSpPr/>
            <p:nvPr/>
          </p:nvSpPr>
          <p:spPr>
            <a:xfrm rot="18665821">
              <a:off x="3674484" y="1222474"/>
              <a:ext cx="254312" cy="160120"/>
            </a:xfrm>
            <a:prstGeom prst="rightArrow">
              <a:avLst>
                <a:gd name="adj1" fmla="val 12697"/>
                <a:gd name="adj2" fmla="val 500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PIJL-RECHTS 23">
              <a:extLst>
                <a:ext uri="{FF2B5EF4-FFF2-40B4-BE49-F238E27FC236}">
                  <a16:creationId xmlns:a16="http://schemas.microsoft.com/office/drawing/2014/main" id="{3072A5DB-E296-427D-8F6B-BAA9524A5B3F}"/>
                </a:ext>
              </a:extLst>
            </p:cNvPr>
            <p:cNvSpPr/>
            <p:nvPr/>
          </p:nvSpPr>
          <p:spPr>
            <a:xfrm rot="2362826">
              <a:off x="5173839" y="1180333"/>
              <a:ext cx="241147" cy="132837"/>
            </a:xfrm>
            <a:prstGeom prst="rightArrow">
              <a:avLst>
                <a:gd name="adj1" fmla="val 12697"/>
                <a:gd name="adj2" fmla="val 500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" name="Tekstvak 32">
              <a:extLst>
                <a:ext uri="{FF2B5EF4-FFF2-40B4-BE49-F238E27FC236}">
                  <a16:creationId xmlns:a16="http://schemas.microsoft.com/office/drawing/2014/main" id="{BAD0B9D6-57AA-491A-BC95-A37E3E65DB15}"/>
                </a:ext>
              </a:extLst>
            </p:cNvPr>
            <p:cNvSpPr txBox="1"/>
            <p:nvPr/>
          </p:nvSpPr>
          <p:spPr>
            <a:xfrm>
              <a:off x="3139561" y="2276941"/>
              <a:ext cx="4530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000" dirty="0">
                  <a:solidFill>
                    <a:srgbClr val="FF0000"/>
                  </a:solidFill>
                </a:rPr>
                <a:t>-</a:t>
              </a:r>
            </a:p>
          </p:txBody>
        </p:sp>
      </p:grpSp>
      <p:sp>
        <p:nvSpPr>
          <p:cNvPr id="2" name="Tekstvak 1">
            <a:extLst>
              <a:ext uri="{FF2B5EF4-FFF2-40B4-BE49-F238E27FC236}">
                <a16:creationId xmlns:a16="http://schemas.microsoft.com/office/drawing/2014/main" id="{1EC73A46-3B1B-EF64-D1AC-13F2134BD704}"/>
              </a:ext>
            </a:extLst>
          </p:cNvPr>
          <p:cNvSpPr txBox="1"/>
          <p:nvPr/>
        </p:nvSpPr>
        <p:spPr>
          <a:xfrm>
            <a:off x="194210" y="2820810"/>
            <a:ext cx="49439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zwavelzuuroplossing</a:t>
            </a:r>
          </a:p>
          <a:p>
            <a:r>
              <a:rPr lang="nl-NL" sz="2400" dirty="0"/>
              <a:t>                                                  </a:t>
            </a:r>
            <a:r>
              <a:rPr lang="nl-NL" sz="200" dirty="0"/>
              <a:t>           </a:t>
            </a:r>
            <a:r>
              <a:rPr lang="nl-NL" sz="2400" dirty="0"/>
              <a:t> </a:t>
            </a:r>
            <a:r>
              <a:rPr lang="nl-NL" dirty="0"/>
              <a:t>H</a:t>
            </a:r>
            <a:r>
              <a:rPr lang="nl-NL" baseline="40000" dirty="0"/>
              <a:t>+</a:t>
            </a:r>
            <a:r>
              <a:rPr lang="nl-NL" dirty="0"/>
              <a:t> en  SO</a:t>
            </a:r>
            <a:r>
              <a:rPr lang="nl-NL" baseline="-25000" dirty="0"/>
              <a:t>4</a:t>
            </a:r>
            <a:r>
              <a:rPr lang="nl-NL" baseline="40000" dirty="0"/>
              <a:t>2-</a:t>
            </a:r>
          </a:p>
        </p:txBody>
      </p:sp>
    </p:spTree>
    <p:extLst>
      <p:ext uri="{BB962C8B-B14F-4D97-AF65-F5344CB8AC3E}">
        <p14:creationId xmlns:p14="http://schemas.microsoft.com/office/powerpoint/2010/main" val="2627724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51575" y="478172"/>
            <a:ext cx="642376" cy="856501"/>
          </a:xfrm>
          <a:prstGeom prst="rect">
            <a:avLst/>
          </a:prstGeom>
        </p:spPr>
      </p:pic>
      <p:sp>
        <p:nvSpPr>
          <p:cNvPr id="6" name="Boog 5"/>
          <p:cNvSpPr/>
          <p:nvPr/>
        </p:nvSpPr>
        <p:spPr>
          <a:xfrm>
            <a:off x="2531533" y="2583743"/>
            <a:ext cx="3657600" cy="237067"/>
          </a:xfrm>
          <a:prstGeom prst="arc">
            <a:avLst>
              <a:gd name="adj1" fmla="val 10813751"/>
              <a:gd name="adj2" fmla="val 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8" name="Picture 4" descr="Technolog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986" y="1875895"/>
            <a:ext cx="3956694" cy="432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ep 12"/>
          <p:cNvGrpSpPr/>
          <p:nvPr/>
        </p:nvGrpSpPr>
        <p:grpSpPr>
          <a:xfrm>
            <a:off x="3127411" y="2552695"/>
            <a:ext cx="397933" cy="3132667"/>
            <a:chOff x="1042870" y="440264"/>
            <a:chExt cx="397933" cy="3132667"/>
          </a:xfrm>
        </p:grpSpPr>
        <p:sp>
          <p:nvSpPr>
            <p:cNvPr id="11" name="Rechthoek 10"/>
            <p:cNvSpPr/>
            <p:nvPr/>
          </p:nvSpPr>
          <p:spPr>
            <a:xfrm>
              <a:off x="1042870" y="440264"/>
              <a:ext cx="397933" cy="313266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/>
            <p:cNvSpPr/>
            <p:nvPr/>
          </p:nvSpPr>
          <p:spPr>
            <a:xfrm>
              <a:off x="1106333" y="443569"/>
              <a:ext cx="270000" cy="305851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" name="Rechthoek 2"/>
          <p:cNvSpPr/>
          <p:nvPr/>
        </p:nvSpPr>
        <p:spPr>
          <a:xfrm>
            <a:off x="3127412" y="2552695"/>
            <a:ext cx="397933" cy="3132667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/>
          <p:cNvSpPr/>
          <p:nvPr/>
        </p:nvSpPr>
        <p:spPr>
          <a:xfrm>
            <a:off x="5219700" y="2552693"/>
            <a:ext cx="393699" cy="313266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/>
          <p:cNvSpPr/>
          <p:nvPr/>
        </p:nvSpPr>
        <p:spPr>
          <a:xfrm>
            <a:off x="5219700" y="2552692"/>
            <a:ext cx="393699" cy="313266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5297424" y="2563200"/>
            <a:ext cx="234469" cy="304800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Boog 7"/>
          <p:cNvSpPr/>
          <p:nvPr/>
        </p:nvSpPr>
        <p:spPr>
          <a:xfrm flipV="1">
            <a:off x="2531533" y="2572443"/>
            <a:ext cx="3657600" cy="224362"/>
          </a:xfrm>
          <a:prstGeom prst="arc">
            <a:avLst>
              <a:gd name="adj1" fmla="val 10813751"/>
              <a:gd name="adj2" fmla="val 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657" y="478172"/>
            <a:ext cx="645795" cy="861059"/>
          </a:xfrm>
          <a:prstGeom prst="rect">
            <a:avLst/>
          </a:prstGeom>
        </p:spPr>
      </p:pic>
      <p:sp>
        <p:nvSpPr>
          <p:cNvPr id="9" name="Vrije vorm 8"/>
          <p:cNvSpPr/>
          <p:nvPr/>
        </p:nvSpPr>
        <p:spPr>
          <a:xfrm>
            <a:off x="3279845" y="1124125"/>
            <a:ext cx="1065652" cy="1426128"/>
          </a:xfrm>
          <a:custGeom>
            <a:avLst/>
            <a:gdLst>
              <a:gd name="connsiteX0" fmla="*/ 42195 w 1065652"/>
              <a:gd name="connsiteY0" fmla="*/ 1426128 h 1426128"/>
              <a:gd name="connsiteX1" fmla="*/ 42195 w 1065652"/>
              <a:gd name="connsiteY1" fmla="*/ 1317071 h 1426128"/>
              <a:gd name="connsiteX2" fmla="*/ 84140 w 1065652"/>
              <a:gd name="connsiteY2" fmla="*/ 1325460 h 1426128"/>
              <a:gd name="connsiteX3" fmla="*/ 92529 w 1065652"/>
              <a:gd name="connsiteY3" fmla="*/ 1350627 h 1426128"/>
              <a:gd name="connsiteX4" fmla="*/ 84140 w 1065652"/>
              <a:gd name="connsiteY4" fmla="*/ 1375794 h 1426128"/>
              <a:gd name="connsiteX5" fmla="*/ 58973 w 1065652"/>
              <a:gd name="connsiteY5" fmla="*/ 1367405 h 1426128"/>
              <a:gd name="connsiteX6" fmla="*/ 25417 w 1065652"/>
              <a:gd name="connsiteY6" fmla="*/ 1350627 h 1426128"/>
              <a:gd name="connsiteX7" fmla="*/ 8639 w 1065652"/>
              <a:gd name="connsiteY7" fmla="*/ 1317071 h 1426128"/>
              <a:gd name="connsiteX8" fmla="*/ 17028 w 1065652"/>
              <a:gd name="connsiteY8" fmla="*/ 947956 h 1426128"/>
              <a:gd name="connsiteX9" fmla="*/ 84140 w 1065652"/>
              <a:gd name="connsiteY9" fmla="*/ 906011 h 1426128"/>
              <a:gd name="connsiteX10" fmla="*/ 126085 w 1065652"/>
              <a:gd name="connsiteY10" fmla="*/ 880844 h 1426128"/>
              <a:gd name="connsiteX11" fmla="*/ 142863 w 1065652"/>
              <a:gd name="connsiteY11" fmla="*/ 906011 h 1426128"/>
              <a:gd name="connsiteX12" fmla="*/ 109307 w 1065652"/>
              <a:gd name="connsiteY12" fmla="*/ 947956 h 1426128"/>
              <a:gd name="connsiteX13" fmla="*/ 50584 w 1065652"/>
              <a:gd name="connsiteY13" fmla="*/ 981512 h 1426128"/>
              <a:gd name="connsiteX14" fmla="*/ 33806 w 1065652"/>
              <a:gd name="connsiteY14" fmla="*/ 947956 h 1426128"/>
              <a:gd name="connsiteX15" fmla="*/ 8639 w 1065652"/>
              <a:gd name="connsiteY15" fmla="*/ 880844 h 1426128"/>
              <a:gd name="connsiteX16" fmla="*/ 250 w 1065652"/>
              <a:gd name="connsiteY16" fmla="*/ 847288 h 1426128"/>
              <a:gd name="connsiteX17" fmla="*/ 17028 w 1065652"/>
              <a:gd name="connsiteY17" fmla="*/ 796954 h 1426128"/>
              <a:gd name="connsiteX18" fmla="*/ 42195 w 1065652"/>
              <a:gd name="connsiteY18" fmla="*/ 788565 h 1426128"/>
              <a:gd name="connsiteX19" fmla="*/ 92529 w 1065652"/>
              <a:gd name="connsiteY19" fmla="*/ 780176 h 1426128"/>
              <a:gd name="connsiteX20" fmla="*/ 117696 w 1065652"/>
              <a:gd name="connsiteY20" fmla="*/ 796954 h 1426128"/>
              <a:gd name="connsiteX21" fmla="*/ 117696 w 1065652"/>
              <a:gd name="connsiteY21" fmla="*/ 864066 h 1426128"/>
              <a:gd name="connsiteX22" fmla="*/ 42195 w 1065652"/>
              <a:gd name="connsiteY22" fmla="*/ 847288 h 1426128"/>
              <a:gd name="connsiteX23" fmla="*/ 25417 w 1065652"/>
              <a:gd name="connsiteY23" fmla="*/ 822121 h 1426128"/>
              <a:gd name="connsiteX24" fmla="*/ 33806 w 1065652"/>
              <a:gd name="connsiteY24" fmla="*/ 729842 h 1426128"/>
              <a:gd name="connsiteX25" fmla="*/ 50584 w 1065652"/>
              <a:gd name="connsiteY25" fmla="*/ 704675 h 1426128"/>
              <a:gd name="connsiteX26" fmla="*/ 75751 w 1065652"/>
              <a:gd name="connsiteY26" fmla="*/ 645952 h 1426128"/>
              <a:gd name="connsiteX27" fmla="*/ 92529 w 1065652"/>
              <a:gd name="connsiteY27" fmla="*/ 620785 h 1426128"/>
              <a:gd name="connsiteX28" fmla="*/ 109307 w 1065652"/>
              <a:gd name="connsiteY28" fmla="*/ 587229 h 1426128"/>
              <a:gd name="connsiteX29" fmla="*/ 201586 w 1065652"/>
              <a:gd name="connsiteY29" fmla="*/ 545284 h 1426128"/>
              <a:gd name="connsiteX30" fmla="*/ 335810 w 1065652"/>
              <a:gd name="connsiteY30" fmla="*/ 578840 h 1426128"/>
              <a:gd name="connsiteX31" fmla="*/ 360977 w 1065652"/>
              <a:gd name="connsiteY31" fmla="*/ 612396 h 1426128"/>
              <a:gd name="connsiteX32" fmla="*/ 327421 w 1065652"/>
              <a:gd name="connsiteY32" fmla="*/ 696286 h 1426128"/>
              <a:gd name="connsiteX33" fmla="*/ 302254 w 1065652"/>
              <a:gd name="connsiteY33" fmla="*/ 679508 h 1426128"/>
              <a:gd name="connsiteX34" fmla="*/ 277087 w 1065652"/>
              <a:gd name="connsiteY34" fmla="*/ 620785 h 1426128"/>
              <a:gd name="connsiteX35" fmla="*/ 310643 w 1065652"/>
              <a:gd name="connsiteY35" fmla="*/ 520117 h 1426128"/>
              <a:gd name="connsiteX36" fmla="*/ 327421 w 1065652"/>
              <a:gd name="connsiteY36" fmla="*/ 478172 h 1426128"/>
              <a:gd name="connsiteX37" fmla="*/ 377755 w 1065652"/>
              <a:gd name="connsiteY37" fmla="*/ 419449 h 1426128"/>
              <a:gd name="connsiteX38" fmla="*/ 402922 w 1065652"/>
              <a:gd name="connsiteY38" fmla="*/ 385893 h 1426128"/>
              <a:gd name="connsiteX39" fmla="*/ 453256 w 1065652"/>
              <a:gd name="connsiteY39" fmla="*/ 360726 h 1426128"/>
              <a:gd name="connsiteX40" fmla="*/ 478423 w 1065652"/>
              <a:gd name="connsiteY40" fmla="*/ 369115 h 1426128"/>
              <a:gd name="connsiteX41" fmla="*/ 520368 w 1065652"/>
              <a:gd name="connsiteY41" fmla="*/ 402671 h 1426128"/>
              <a:gd name="connsiteX42" fmla="*/ 545535 w 1065652"/>
              <a:gd name="connsiteY42" fmla="*/ 419449 h 1426128"/>
              <a:gd name="connsiteX43" fmla="*/ 545535 w 1065652"/>
              <a:gd name="connsiteY43" fmla="*/ 511728 h 1426128"/>
              <a:gd name="connsiteX44" fmla="*/ 486812 w 1065652"/>
              <a:gd name="connsiteY44" fmla="*/ 536895 h 1426128"/>
              <a:gd name="connsiteX45" fmla="*/ 461645 w 1065652"/>
              <a:gd name="connsiteY45" fmla="*/ 528506 h 1426128"/>
              <a:gd name="connsiteX46" fmla="*/ 436478 w 1065652"/>
              <a:gd name="connsiteY46" fmla="*/ 494950 h 1426128"/>
              <a:gd name="connsiteX47" fmla="*/ 411311 w 1065652"/>
              <a:gd name="connsiteY47" fmla="*/ 427838 h 1426128"/>
              <a:gd name="connsiteX48" fmla="*/ 419700 w 1065652"/>
              <a:gd name="connsiteY48" fmla="*/ 327170 h 1426128"/>
              <a:gd name="connsiteX49" fmla="*/ 453256 w 1065652"/>
              <a:gd name="connsiteY49" fmla="*/ 260058 h 1426128"/>
              <a:gd name="connsiteX50" fmla="*/ 470034 w 1065652"/>
              <a:gd name="connsiteY50" fmla="*/ 218114 h 1426128"/>
              <a:gd name="connsiteX51" fmla="*/ 553924 w 1065652"/>
              <a:gd name="connsiteY51" fmla="*/ 142613 h 1426128"/>
              <a:gd name="connsiteX52" fmla="*/ 604258 w 1065652"/>
              <a:gd name="connsiteY52" fmla="*/ 117446 h 1426128"/>
              <a:gd name="connsiteX53" fmla="*/ 721704 w 1065652"/>
              <a:gd name="connsiteY53" fmla="*/ 134224 h 1426128"/>
              <a:gd name="connsiteX54" fmla="*/ 738482 w 1065652"/>
              <a:gd name="connsiteY54" fmla="*/ 159391 h 1426128"/>
              <a:gd name="connsiteX55" fmla="*/ 730093 w 1065652"/>
              <a:gd name="connsiteY55" fmla="*/ 243281 h 1426128"/>
              <a:gd name="connsiteX56" fmla="*/ 721704 w 1065652"/>
              <a:gd name="connsiteY56" fmla="*/ 142613 h 1426128"/>
              <a:gd name="connsiteX57" fmla="*/ 746871 w 1065652"/>
              <a:gd name="connsiteY57" fmla="*/ 100668 h 1426128"/>
              <a:gd name="connsiteX58" fmla="*/ 805594 w 1065652"/>
              <a:gd name="connsiteY58" fmla="*/ 25167 h 1426128"/>
              <a:gd name="connsiteX59" fmla="*/ 830761 w 1065652"/>
              <a:gd name="connsiteY59" fmla="*/ 8389 h 1426128"/>
              <a:gd name="connsiteX60" fmla="*/ 855927 w 1065652"/>
              <a:gd name="connsiteY60" fmla="*/ 0 h 1426128"/>
              <a:gd name="connsiteX61" fmla="*/ 939817 w 1065652"/>
              <a:gd name="connsiteY61" fmla="*/ 16778 h 1426128"/>
              <a:gd name="connsiteX62" fmla="*/ 948206 w 1065652"/>
              <a:gd name="connsiteY62" fmla="*/ 109057 h 1426128"/>
              <a:gd name="connsiteX63" fmla="*/ 923039 w 1065652"/>
              <a:gd name="connsiteY63" fmla="*/ 117446 h 1426128"/>
              <a:gd name="connsiteX64" fmla="*/ 906261 w 1065652"/>
              <a:gd name="connsiteY64" fmla="*/ 92279 h 1426128"/>
              <a:gd name="connsiteX65" fmla="*/ 956595 w 1065652"/>
              <a:gd name="connsiteY65" fmla="*/ 67112 h 1426128"/>
              <a:gd name="connsiteX66" fmla="*/ 990151 w 1065652"/>
              <a:gd name="connsiteY66" fmla="*/ 50334 h 1426128"/>
              <a:gd name="connsiteX67" fmla="*/ 1065652 w 1065652"/>
              <a:gd name="connsiteY67" fmla="*/ 33556 h 142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065652" h="1426128">
                <a:moveTo>
                  <a:pt x="42195" y="1426128"/>
                </a:moveTo>
                <a:cubicBezTo>
                  <a:pt x="42165" y="1425888"/>
                  <a:pt x="22979" y="1329881"/>
                  <a:pt x="42195" y="1317071"/>
                </a:cubicBezTo>
                <a:cubicBezTo>
                  <a:pt x="54059" y="1309162"/>
                  <a:pt x="70158" y="1322664"/>
                  <a:pt x="84140" y="1325460"/>
                </a:cubicBezTo>
                <a:cubicBezTo>
                  <a:pt x="86936" y="1333849"/>
                  <a:pt x="92529" y="1341784"/>
                  <a:pt x="92529" y="1350627"/>
                </a:cubicBezTo>
                <a:cubicBezTo>
                  <a:pt x="92529" y="1359470"/>
                  <a:pt x="92049" y="1371839"/>
                  <a:pt x="84140" y="1375794"/>
                </a:cubicBezTo>
                <a:cubicBezTo>
                  <a:pt x="76231" y="1379749"/>
                  <a:pt x="67101" y="1370888"/>
                  <a:pt x="58973" y="1367405"/>
                </a:cubicBezTo>
                <a:cubicBezTo>
                  <a:pt x="47479" y="1362479"/>
                  <a:pt x="36602" y="1356220"/>
                  <a:pt x="25417" y="1350627"/>
                </a:cubicBezTo>
                <a:cubicBezTo>
                  <a:pt x="19824" y="1339442"/>
                  <a:pt x="10695" y="1329406"/>
                  <a:pt x="8639" y="1317071"/>
                </a:cubicBezTo>
                <a:cubicBezTo>
                  <a:pt x="-6892" y="1223883"/>
                  <a:pt x="107" y="1007178"/>
                  <a:pt x="17028" y="947956"/>
                </a:cubicBezTo>
                <a:cubicBezTo>
                  <a:pt x="24275" y="922590"/>
                  <a:pt x="61673" y="919837"/>
                  <a:pt x="84140" y="906011"/>
                </a:cubicBezTo>
                <a:cubicBezTo>
                  <a:pt x="98027" y="897465"/>
                  <a:pt x="126085" y="880844"/>
                  <a:pt x="126085" y="880844"/>
                </a:cubicBezTo>
                <a:cubicBezTo>
                  <a:pt x="131678" y="889233"/>
                  <a:pt x="141205" y="896066"/>
                  <a:pt x="142863" y="906011"/>
                </a:cubicBezTo>
                <a:cubicBezTo>
                  <a:pt x="146915" y="930323"/>
                  <a:pt x="124011" y="938153"/>
                  <a:pt x="109307" y="947956"/>
                </a:cubicBezTo>
                <a:cubicBezTo>
                  <a:pt x="70158" y="1006679"/>
                  <a:pt x="92529" y="1009475"/>
                  <a:pt x="50584" y="981512"/>
                </a:cubicBezTo>
                <a:cubicBezTo>
                  <a:pt x="44991" y="970327"/>
                  <a:pt x="38885" y="959384"/>
                  <a:pt x="33806" y="947956"/>
                </a:cubicBezTo>
                <a:cubicBezTo>
                  <a:pt x="26714" y="932000"/>
                  <a:pt x="14173" y="900214"/>
                  <a:pt x="8639" y="880844"/>
                </a:cubicBezTo>
                <a:cubicBezTo>
                  <a:pt x="5472" y="869758"/>
                  <a:pt x="3046" y="858473"/>
                  <a:pt x="250" y="847288"/>
                </a:cubicBezTo>
                <a:cubicBezTo>
                  <a:pt x="5843" y="830510"/>
                  <a:pt x="6748" y="811345"/>
                  <a:pt x="17028" y="796954"/>
                </a:cubicBezTo>
                <a:cubicBezTo>
                  <a:pt x="22168" y="789758"/>
                  <a:pt x="33563" y="790483"/>
                  <a:pt x="42195" y="788565"/>
                </a:cubicBezTo>
                <a:cubicBezTo>
                  <a:pt x="58799" y="784875"/>
                  <a:pt x="75751" y="782972"/>
                  <a:pt x="92529" y="780176"/>
                </a:cubicBezTo>
                <a:cubicBezTo>
                  <a:pt x="100918" y="785769"/>
                  <a:pt x="112103" y="788565"/>
                  <a:pt x="117696" y="796954"/>
                </a:cubicBezTo>
                <a:cubicBezTo>
                  <a:pt x="133966" y="821358"/>
                  <a:pt x="123797" y="839662"/>
                  <a:pt x="117696" y="864066"/>
                </a:cubicBezTo>
                <a:cubicBezTo>
                  <a:pt x="116772" y="863881"/>
                  <a:pt x="47272" y="850673"/>
                  <a:pt x="42195" y="847288"/>
                </a:cubicBezTo>
                <a:cubicBezTo>
                  <a:pt x="33806" y="841695"/>
                  <a:pt x="31010" y="830510"/>
                  <a:pt x="25417" y="822121"/>
                </a:cubicBezTo>
                <a:cubicBezTo>
                  <a:pt x="28213" y="791361"/>
                  <a:pt x="27334" y="760043"/>
                  <a:pt x="33806" y="729842"/>
                </a:cubicBezTo>
                <a:cubicBezTo>
                  <a:pt x="35919" y="719983"/>
                  <a:pt x="45582" y="713429"/>
                  <a:pt x="50584" y="704675"/>
                </a:cubicBezTo>
                <a:cubicBezTo>
                  <a:pt x="120410" y="582479"/>
                  <a:pt x="28693" y="740068"/>
                  <a:pt x="75751" y="645952"/>
                </a:cubicBezTo>
                <a:cubicBezTo>
                  <a:pt x="80260" y="636934"/>
                  <a:pt x="87527" y="629539"/>
                  <a:pt x="92529" y="620785"/>
                </a:cubicBezTo>
                <a:cubicBezTo>
                  <a:pt x="98734" y="609927"/>
                  <a:pt x="101168" y="596724"/>
                  <a:pt x="109307" y="587229"/>
                </a:cubicBezTo>
                <a:cubicBezTo>
                  <a:pt x="135575" y="556583"/>
                  <a:pt x="163743" y="556096"/>
                  <a:pt x="201586" y="545284"/>
                </a:cubicBezTo>
                <a:cubicBezTo>
                  <a:pt x="298526" y="552741"/>
                  <a:pt x="292654" y="528491"/>
                  <a:pt x="335810" y="578840"/>
                </a:cubicBezTo>
                <a:cubicBezTo>
                  <a:pt x="344909" y="589456"/>
                  <a:pt x="352588" y="601211"/>
                  <a:pt x="360977" y="612396"/>
                </a:cubicBezTo>
                <a:cubicBezTo>
                  <a:pt x="359522" y="624032"/>
                  <a:pt x="367686" y="696286"/>
                  <a:pt x="327421" y="696286"/>
                </a:cubicBezTo>
                <a:cubicBezTo>
                  <a:pt x="317339" y="696286"/>
                  <a:pt x="310643" y="685101"/>
                  <a:pt x="302254" y="679508"/>
                </a:cubicBezTo>
                <a:cubicBezTo>
                  <a:pt x="300225" y="675450"/>
                  <a:pt x="276205" y="631365"/>
                  <a:pt x="277087" y="620785"/>
                </a:cubicBezTo>
                <a:cubicBezTo>
                  <a:pt x="285802" y="516208"/>
                  <a:pt x="283573" y="574257"/>
                  <a:pt x="310643" y="520117"/>
                </a:cubicBezTo>
                <a:cubicBezTo>
                  <a:pt x="317377" y="506648"/>
                  <a:pt x="320108" y="491336"/>
                  <a:pt x="327421" y="478172"/>
                </a:cubicBezTo>
                <a:cubicBezTo>
                  <a:pt x="346788" y="443311"/>
                  <a:pt x="353663" y="447557"/>
                  <a:pt x="377755" y="419449"/>
                </a:cubicBezTo>
                <a:cubicBezTo>
                  <a:pt x="386854" y="408833"/>
                  <a:pt x="393035" y="395780"/>
                  <a:pt x="402922" y="385893"/>
                </a:cubicBezTo>
                <a:cubicBezTo>
                  <a:pt x="419184" y="369631"/>
                  <a:pt x="432787" y="367549"/>
                  <a:pt x="453256" y="360726"/>
                </a:cubicBezTo>
                <a:cubicBezTo>
                  <a:pt x="461645" y="363522"/>
                  <a:pt x="470924" y="364428"/>
                  <a:pt x="478423" y="369115"/>
                </a:cubicBezTo>
                <a:cubicBezTo>
                  <a:pt x="493607" y="378605"/>
                  <a:pt x="506044" y="391928"/>
                  <a:pt x="520368" y="402671"/>
                </a:cubicBezTo>
                <a:cubicBezTo>
                  <a:pt x="528434" y="408720"/>
                  <a:pt x="537146" y="413856"/>
                  <a:pt x="545535" y="419449"/>
                </a:cubicBezTo>
                <a:cubicBezTo>
                  <a:pt x="556589" y="452610"/>
                  <a:pt x="566404" y="469990"/>
                  <a:pt x="545535" y="511728"/>
                </a:cubicBezTo>
                <a:cubicBezTo>
                  <a:pt x="541388" y="520021"/>
                  <a:pt x="497455" y="533347"/>
                  <a:pt x="486812" y="536895"/>
                </a:cubicBezTo>
                <a:cubicBezTo>
                  <a:pt x="478423" y="534099"/>
                  <a:pt x="468438" y="534167"/>
                  <a:pt x="461645" y="528506"/>
                </a:cubicBezTo>
                <a:cubicBezTo>
                  <a:pt x="450904" y="519555"/>
                  <a:pt x="443888" y="506806"/>
                  <a:pt x="436478" y="494950"/>
                </a:cubicBezTo>
                <a:cubicBezTo>
                  <a:pt x="418200" y="465704"/>
                  <a:pt x="419363" y="460045"/>
                  <a:pt x="411311" y="427838"/>
                </a:cubicBezTo>
                <a:cubicBezTo>
                  <a:pt x="414107" y="394282"/>
                  <a:pt x="411533" y="359837"/>
                  <a:pt x="419700" y="327170"/>
                </a:cubicBezTo>
                <a:cubicBezTo>
                  <a:pt x="425766" y="302906"/>
                  <a:pt x="443967" y="283280"/>
                  <a:pt x="453256" y="260058"/>
                </a:cubicBezTo>
                <a:cubicBezTo>
                  <a:pt x="458849" y="246077"/>
                  <a:pt x="462286" y="231026"/>
                  <a:pt x="470034" y="218114"/>
                </a:cubicBezTo>
                <a:cubicBezTo>
                  <a:pt x="496957" y="173243"/>
                  <a:pt x="510348" y="171664"/>
                  <a:pt x="553924" y="142613"/>
                </a:cubicBezTo>
                <a:cubicBezTo>
                  <a:pt x="586449" y="120930"/>
                  <a:pt x="569526" y="129023"/>
                  <a:pt x="604258" y="117446"/>
                </a:cubicBezTo>
                <a:cubicBezTo>
                  <a:pt x="643407" y="123039"/>
                  <a:pt x="683958" y="122428"/>
                  <a:pt x="721704" y="134224"/>
                </a:cubicBezTo>
                <a:cubicBezTo>
                  <a:pt x="731327" y="137231"/>
                  <a:pt x="737709" y="149338"/>
                  <a:pt x="738482" y="159391"/>
                </a:cubicBezTo>
                <a:cubicBezTo>
                  <a:pt x="740637" y="187411"/>
                  <a:pt x="732889" y="215318"/>
                  <a:pt x="730093" y="243281"/>
                </a:cubicBezTo>
                <a:cubicBezTo>
                  <a:pt x="678647" y="226132"/>
                  <a:pt x="691393" y="239608"/>
                  <a:pt x="721704" y="142613"/>
                </a:cubicBezTo>
                <a:cubicBezTo>
                  <a:pt x="726567" y="127050"/>
                  <a:pt x="738117" y="114424"/>
                  <a:pt x="746871" y="100668"/>
                </a:cubicBezTo>
                <a:cubicBezTo>
                  <a:pt x="767992" y="67477"/>
                  <a:pt x="777356" y="48698"/>
                  <a:pt x="805594" y="25167"/>
                </a:cubicBezTo>
                <a:cubicBezTo>
                  <a:pt x="813339" y="18712"/>
                  <a:pt x="821743" y="12898"/>
                  <a:pt x="830761" y="8389"/>
                </a:cubicBezTo>
                <a:cubicBezTo>
                  <a:pt x="838670" y="4434"/>
                  <a:pt x="847538" y="2796"/>
                  <a:pt x="855927" y="0"/>
                </a:cubicBezTo>
                <a:cubicBezTo>
                  <a:pt x="883890" y="5593"/>
                  <a:pt x="914311" y="4025"/>
                  <a:pt x="939817" y="16778"/>
                </a:cubicBezTo>
                <a:cubicBezTo>
                  <a:pt x="967962" y="30850"/>
                  <a:pt x="954373" y="96724"/>
                  <a:pt x="948206" y="109057"/>
                </a:cubicBezTo>
                <a:cubicBezTo>
                  <a:pt x="944251" y="116966"/>
                  <a:pt x="931428" y="114650"/>
                  <a:pt x="923039" y="117446"/>
                </a:cubicBezTo>
                <a:cubicBezTo>
                  <a:pt x="917446" y="109057"/>
                  <a:pt x="904284" y="102166"/>
                  <a:pt x="906261" y="92279"/>
                </a:cubicBezTo>
                <a:cubicBezTo>
                  <a:pt x="908780" y="79684"/>
                  <a:pt x="948180" y="70719"/>
                  <a:pt x="956595" y="67112"/>
                </a:cubicBezTo>
                <a:cubicBezTo>
                  <a:pt x="968089" y="62186"/>
                  <a:pt x="978086" y="53624"/>
                  <a:pt x="990151" y="50334"/>
                </a:cubicBezTo>
                <a:cubicBezTo>
                  <a:pt x="1092157" y="22514"/>
                  <a:pt x="1019459" y="56653"/>
                  <a:pt x="1065652" y="3355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Vrije vorm 6"/>
          <p:cNvSpPr/>
          <p:nvPr/>
        </p:nvSpPr>
        <p:spPr>
          <a:xfrm>
            <a:off x="4563611" y="1123471"/>
            <a:ext cx="1124125" cy="1435171"/>
          </a:xfrm>
          <a:custGeom>
            <a:avLst/>
            <a:gdLst>
              <a:gd name="connsiteX0" fmla="*/ 780176 w 1048624"/>
              <a:gd name="connsiteY0" fmla="*/ 1435171 h 1435171"/>
              <a:gd name="connsiteX1" fmla="*/ 822121 w 1048624"/>
              <a:gd name="connsiteY1" fmla="*/ 1418393 h 1435171"/>
              <a:gd name="connsiteX2" fmla="*/ 838899 w 1048624"/>
              <a:gd name="connsiteY2" fmla="*/ 1393226 h 1435171"/>
              <a:gd name="connsiteX3" fmla="*/ 864066 w 1048624"/>
              <a:gd name="connsiteY3" fmla="*/ 1368059 h 1435171"/>
              <a:gd name="connsiteX4" fmla="*/ 864066 w 1048624"/>
              <a:gd name="connsiteY4" fmla="*/ 1267391 h 1435171"/>
              <a:gd name="connsiteX5" fmla="*/ 855677 w 1048624"/>
              <a:gd name="connsiteY5" fmla="*/ 1242224 h 1435171"/>
              <a:gd name="connsiteX6" fmla="*/ 830510 w 1048624"/>
              <a:gd name="connsiteY6" fmla="*/ 1217057 h 1435171"/>
              <a:gd name="connsiteX7" fmla="*/ 796954 w 1048624"/>
              <a:gd name="connsiteY7" fmla="*/ 1166723 h 1435171"/>
              <a:gd name="connsiteX8" fmla="*/ 805343 w 1048624"/>
              <a:gd name="connsiteY8" fmla="*/ 1250613 h 1435171"/>
              <a:gd name="connsiteX9" fmla="*/ 872455 w 1048624"/>
              <a:gd name="connsiteY9" fmla="*/ 1242224 h 1435171"/>
              <a:gd name="connsiteX10" fmla="*/ 947956 w 1048624"/>
              <a:gd name="connsiteY10" fmla="*/ 1175112 h 1435171"/>
              <a:gd name="connsiteX11" fmla="*/ 981512 w 1048624"/>
              <a:gd name="connsiteY11" fmla="*/ 1166723 h 1435171"/>
              <a:gd name="connsiteX12" fmla="*/ 964734 w 1048624"/>
              <a:gd name="connsiteY12" fmla="*/ 1032500 h 1435171"/>
              <a:gd name="connsiteX13" fmla="*/ 931178 w 1048624"/>
              <a:gd name="connsiteY13" fmla="*/ 965388 h 1435171"/>
              <a:gd name="connsiteX14" fmla="*/ 906011 w 1048624"/>
              <a:gd name="connsiteY14" fmla="*/ 940221 h 1435171"/>
              <a:gd name="connsiteX15" fmla="*/ 880844 w 1048624"/>
              <a:gd name="connsiteY15" fmla="*/ 931832 h 1435171"/>
              <a:gd name="connsiteX16" fmla="*/ 855677 w 1048624"/>
              <a:gd name="connsiteY16" fmla="*/ 948610 h 1435171"/>
              <a:gd name="connsiteX17" fmla="*/ 855677 w 1048624"/>
              <a:gd name="connsiteY17" fmla="*/ 1049278 h 1435171"/>
              <a:gd name="connsiteX18" fmla="*/ 922789 w 1048624"/>
              <a:gd name="connsiteY18" fmla="*/ 1074445 h 1435171"/>
              <a:gd name="connsiteX19" fmla="*/ 981512 w 1048624"/>
              <a:gd name="connsiteY19" fmla="*/ 1066056 h 1435171"/>
              <a:gd name="connsiteX20" fmla="*/ 989901 w 1048624"/>
              <a:gd name="connsiteY20" fmla="*/ 1032500 h 1435171"/>
              <a:gd name="connsiteX21" fmla="*/ 998290 w 1048624"/>
              <a:gd name="connsiteY21" fmla="*/ 1007333 h 1435171"/>
              <a:gd name="connsiteX22" fmla="*/ 1015068 w 1048624"/>
              <a:gd name="connsiteY22" fmla="*/ 973777 h 1435171"/>
              <a:gd name="connsiteX23" fmla="*/ 1031846 w 1048624"/>
              <a:gd name="connsiteY23" fmla="*/ 906665 h 1435171"/>
              <a:gd name="connsiteX24" fmla="*/ 1040235 w 1048624"/>
              <a:gd name="connsiteY24" fmla="*/ 881498 h 1435171"/>
              <a:gd name="connsiteX25" fmla="*/ 1048624 w 1048624"/>
              <a:gd name="connsiteY25" fmla="*/ 847942 h 1435171"/>
              <a:gd name="connsiteX26" fmla="*/ 1040235 w 1048624"/>
              <a:gd name="connsiteY26" fmla="*/ 747274 h 1435171"/>
              <a:gd name="connsiteX27" fmla="*/ 998290 w 1048624"/>
              <a:gd name="connsiteY27" fmla="*/ 705329 h 1435171"/>
              <a:gd name="connsiteX28" fmla="*/ 939567 w 1048624"/>
              <a:gd name="connsiteY28" fmla="*/ 671773 h 1435171"/>
              <a:gd name="connsiteX29" fmla="*/ 864066 w 1048624"/>
              <a:gd name="connsiteY29" fmla="*/ 613050 h 1435171"/>
              <a:gd name="connsiteX30" fmla="*/ 805343 w 1048624"/>
              <a:gd name="connsiteY30" fmla="*/ 621439 h 1435171"/>
              <a:gd name="connsiteX31" fmla="*/ 788565 w 1048624"/>
              <a:gd name="connsiteY31" fmla="*/ 646606 h 1435171"/>
              <a:gd name="connsiteX32" fmla="*/ 780176 w 1048624"/>
              <a:gd name="connsiteY32" fmla="*/ 680162 h 1435171"/>
              <a:gd name="connsiteX33" fmla="*/ 771787 w 1048624"/>
              <a:gd name="connsiteY33" fmla="*/ 705329 h 1435171"/>
              <a:gd name="connsiteX34" fmla="*/ 780176 w 1048624"/>
              <a:gd name="connsiteY34" fmla="*/ 755663 h 1435171"/>
              <a:gd name="connsiteX35" fmla="*/ 864066 w 1048624"/>
              <a:gd name="connsiteY35" fmla="*/ 747274 h 1435171"/>
              <a:gd name="connsiteX36" fmla="*/ 914400 w 1048624"/>
              <a:gd name="connsiteY36" fmla="*/ 713718 h 1435171"/>
              <a:gd name="connsiteX37" fmla="*/ 939567 w 1048624"/>
              <a:gd name="connsiteY37" fmla="*/ 654995 h 1435171"/>
              <a:gd name="connsiteX38" fmla="*/ 947956 w 1048624"/>
              <a:gd name="connsiteY38" fmla="*/ 629828 h 1435171"/>
              <a:gd name="connsiteX39" fmla="*/ 973123 w 1048624"/>
              <a:gd name="connsiteY39" fmla="*/ 571105 h 1435171"/>
              <a:gd name="connsiteX40" fmla="*/ 964734 w 1048624"/>
              <a:gd name="connsiteY40" fmla="*/ 503993 h 1435171"/>
              <a:gd name="connsiteX41" fmla="*/ 897622 w 1048624"/>
              <a:gd name="connsiteY41" fmla="*/ 445270 h 1435171"/>
              <a:gd name="connsiteX42" fmla="*/ 880844 w 1048624"/>
              <a:gd name="connsiteY42" fmla="*/ 420103 h 1435171"/>
              <a:gd name="connsiteX43" fmla="*/ 755009 w 1048624"/>
              <a:gd name="connsiteY43" fmla="*/ 352991 h 1435171"/>
              <a:gd name="connsiteX44" fmla="*/ 704675 w 1048624"/>
              <a:gd name="connsiteY44" fmla="*/ 319435 h 1435171"/>
              <a:gd name="connsiteX45" fmla="*/ 645952 w 1048624"/>
              <a:gd name="connsiteY45" fmla="*/ 352991 h 1435171"/>
              <a:gd name="connsiteX46" fmla="*/ 629174 w 1048624"/>
              <a:gd name="connsiteY46" fmla="*/ 378158 h 1435171"/>
              <a:gd name="connsiteX47" fmla="*/ 620785 w 1048624"/>
              <a:gd name="connsiteY47" fmla="*/ 411714 h 1435171"/>
              <a:gd name="connsiteX48" fmla="*/ 604007 w 1048624"/>
              <a:gd name="connsiteY48" fmla="*/ 445270 h 1435171"/>
              <a:gd name="connsiteX49" fmla="*/ 595618 w 1048624"/>
              <a:gd name="connsiteY49" fmla="*/ 470437 h 1435171"/>
              <a:gd name="connsiteX50" fmla="*/ 604007 w 1048624"/>
              <a:gd name="connsiteY50" fmla="*/ 495604 h 1435171"/>
              <a:gd name="connsiteX51" fmla="*/ 696286 w 1048624"/>
              <a:gd name="connsiteY51" fmla="*/ 462048 h 1435171"/>
              <a:gd name="connsiteX52" fmla="*/ 721453 w 1048624"/>
              <a:gd name="connsiteY52" fmla="*/ 420103 h 1435171"/>
              <a:gd name="connsiteX53" fmla="*/ 755009 w 1048624"/>
              <a:gd name="connsiteY53" fmla="*/ 361380 h 1435171"/>
              <a:gd name="connsiteX54" fmla="*/ 763398 w 1048624"/>
              <a:gd name="connsiteY54" fmla="*/ 336213 h 1435171"/>
              <a:gd name="connsiteX55" fmla="*/ 746620 w 1048624"/>
              <a:gd name="connsiteY55" fmla="*/ 193601 h 1435171"/>
              <a:gd name="connsiteX56" fmla="*/ 729842 w 1048624"/>
              <a:gd name="connsiteY56" fmla="*/ 160045 h 1435171"/>
              <a:gd name="connsiteX57" fmla="*/ 713064 w 1048624"/>
              <a:gd name="connsiteY57" fmla="*/ 134878 h 1435171"/>
              <a:gd name="connsiteX58" fmla="*/ 679508 w 1048624"/>
              <a:gd name="connsiteY58" fmla="*/ 118100 h 1435171"/>
              <a:gd name="connsiteX59" fmla="*/ 654341 w 1048624"/>
              <a:gd name="connsiteY59" fmla="*/ 84544 h 1435171"/>
              <a:gd name="connsiteX60" fmla="*/ 629174 w 1048624"/>
              <a:gd name="connsiteY60" fmla="*/ 76155 h 1435171"/>
              <a:gd name="connsiteX61" fmla="*/ 570451 w 1048624"/>
              <a:gd name="connsiteY61" fmla="*/ 42599 h 1435171"/>
              <a:gd name="connsiteX62" fmla="*/ 503339 w 1048624"/>
              <a:gd name="connsiteY62" fmla="*/ 76155 h 1435171"/>
              <a:gd name="connsiteX63" fmla="*/ 436227 w 1048624"/>
              <a:gd name="connsiteY63" fmla="*/ 126489 h 1435171"/>
              <a:gd name="connsiteX64" fmla="*/ 402671 w 1048624"/>
              <a:gd name="connsiteY64" fmla="*/ 176823 h 1435171"/>
              <a:gd name="connsiteX65" fmla="*/ 411060 w 1048624"/>
              <a:gd name="connsiteY65" fmla="*/ 126489 h 1435171"/>
              <a:gd name="connsiteX66" fmla="*/ 419449 w 1048624"/>
              <a:gd name="connsiteY66" fmla="*/ 92933 h 1435171"/>
              <a:gd name="connsiteX67" fmla="*/ 411060 w 1048624"/>
              <a:gd name="connsiteY67" fmla="*/ 50988 h 1435171"/>
              <a:gd name="connsiteX68" fmla="*/ 360727 w 1048624"/>
              <a:gd name="connsiteY68" fmla="*/ 34210 h 1435171"/>
              <a:gd name="connsiteX69" fmla="*/ 276837 w 1048624"/>
              <a:gd name="connsiteY69" fmla="*/ 17432 h 1435171"/>
              <a:gd name="connsiteX70" fmla="*/ 134224 w 1048624"/>
              <a:gd name="connsiteY70" fmla="*/ 34210 h 1435171"/>
              <a:gd name="connsiteX71" fmla="*/ 109057 w 1048624"/>
              <a:gd name="connsiteY71" fmla="*/ 50988 h 1435171"/>
              <a:gd name="connsiteX72" fmla="*/ 92279 w 1048624"/>
              <a:gd name="connsiteY72" fmla="*/ 76155 h 1435171"/>
              <a:gd name="connsiteX73" fmla="*/ 92279 w 1048624"/>
              <a:gd name="connsiteY73" fmla="*/ 160045 h 1435171"/>
              <a:gd name="connsiteX74" fmla="*/ 134224 w 1048624"/>
              <a:gd name="connsiteY74" fmla="*/ 143267 h 1435171"/>
              <a:gd name="connsiteX75" fmla="*/ 151002 w 1048624"/>
              <a:gd name="connsiteY75" fmla="*/ 76155 h 1435171"/>
              <a:gd name="connsiteX76" fmla="*/ 167780 w 1048624"/>
              <a:gd name="connsiteY76" fmla="*/ 50988 h 1435171"/>
              <a:gd name="connsiteX77" fmla="*/ 159391 w 1048624"/>
              <a:gd name="connsiteY77" fmla="*/ 17432 h 1435171"/>
              <a:gd name="connsiteX78" fmla="*/ 125835 w 1048624"/>
              <a:gd name="connsiteY78" fmla="*/ 9043 h 1435171"/>
              <a:gd name="connsiteX79" fmla="*/ 0 w 1048624"/>
              <a:gd name="connsiteY79" fmla="*/ 654 h 143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048624" h="1435171">
                <a:moveTo>
                  <a:pt x="780176" y="1435171"/>
                </a:moveTo>
                <a:cubicBezTo>
                  <a:pt x="794158" y="1429578"/>
                  <a:pt x="809867" y="1427146"/>
                  <a:pt x="822121" y="1418393"/>
                </a:cubicBezTo>
                <a:cubicBezTo>
                  <a:pt x="830325" y="1412533"/>
                  <a:pt x="832444" y="1400971"/>
                  <a:pt x="838899" y="1393226"/>
                </a:cubicBezTo>
                <a:cubicBezTo>
                  <a:pt x="846494" y="1384112"/>
                  <a:pt x="855677" y="1376448"/>
                  <a:pt x="864066" y="1368059"/>
                </a:cubicBezTo>
                <a:cubicBezTo>
                  <a:pt x="879372" y="1322140"/>
                  <a:pt x="876553" y="1342315"/>
                  <a:pt x="864066" y="1267391"/>
                </a:cubicBezTo>
                <a:cubicBezTo>
                  <a:pt x="862612" y="1258669"/>
                  <a:pt x="860582" y="1249582"/>
                  <a:pt x="855677" y="1242224"/>
                </a:cubicBezTo>
                <a:cubicBezTo>
                  <a:pt x="849096" y="1232353"/>
                  <a:pt x="837794" y="1226422"/>
                  <a:pt x="830510" y="1217057"/>
                </a:cubicBezTo>
                <a:cubicBezTo>
                  <a:pt x="818130" y="1201140"/>
                  <a:pt x="796954" y="1166723"/>
                  <a:pt x="796954" y="1166723"/>
                </a:cubicBezTo>
                <a:cubicBezTo>
                  <a:pt x="799750" y="1194686"/>
                  <a:pt x="785471" y="1230741"/>
                  <a:pt x="805343" y="1250613"/>
                </a:cubicBezTo>
                <a:cubicBezTo>
                  <a:pt x="821285" y="1266555"/>
                  <a:pt x="851224" y="1249807"/>
                  <a:pt x="872455" y="1242224"/>
                </a:cubicBezTo>
                <a:cubicBezTo>
                  <a:pt x="973876" y="1206002"/>
                  <a:pt x="883334" y="1221271"/>
                  <a:pt x="947956" y="1175112"/>
                </a:cubicBezTo>
                <a:cubicBezTo>
                  <a:pt x="957338" y="1168411"/>
                  <a:pt x="970327" y="1169519"/>
                  <a:pt x="981512" y="1166723"/>
                </a:cubicBezTo>
                <a:cubicBezTo>
                  <a:pt x="980224" y="1151268"/>
                  <a:pt x="978530" y="1065611"/>
                  <a:pt x="964734" y="1032500"/>
                </a:cubicBezTo>
                <a:cubicBezTo>
                  <a:pt x="955114" y="1009413"/>
                  <a:pt x="948864" y="983074"/>
                  <a:pt x="931178" y="965388"/>
                </a:cubicBezTo>
                <a:cubicBezTo>
                  <a:pt x="922789" y="956999"/>
                  <a:pt x="915882" y="946802"/>
                  <a:pt x="906011" y="940221"/>
                </a:cubicBezTo>
                <a:cubicBezTo>
                  <a:pt x="898653" y="935316"/>
                  <a:pt x="889233" y="934628"/>
                  <a:pt x="880844" y="931832"/>
                </a:cubicBezTo>
                <a:cubicBezTo>
                  <a:pt x="872455" y="937425"/>
                  <a:pt x="861975" y="940737"/>
                  <a:pt x="855677" y="948610"/>
                </a:cubicBezTo>
                <a:cubicBezTo>
                  <a:pt x="837217" y="971685"/>
                  <a:pt x="852220" y="1039770"/>
                  <a:pt x="855677" y="1049278"/>
                </a:cubicBezTo>
                <a:cubicBezTo>
                  <a:pt x="862454" y="1067914"/>
                  <a:pt x="913743" y="1072636"/>
                  <a:pt x="922789" y="1074445"/>
                </a:cubicBezTo>
                <a:cubicBezTo>
                  <a:pt x="942363" y="1071649"/>
                  <a:pt x="964744" y="1076536"/>
                  <a:pt x="981512" y="1066056"/>
                </a:cubicBezTo>
                <a:cubicBezTo>
                  <a:pt x="991289" y="1059945"/>
                  <a:pt x="986734" y="1043586"/>
                  <a:pt x="989901" y="1032500"/>
                </a:cubicBezTo>
                <a:cubicBezTo>
                  <a:pt x="992330" y="1023997"/>
                  <a:pt x="994807" y="1015461"/>
                  <a:pt x="998290" y="1007333"/>
                </a:cubicBezTo>
                <a:cubicBezTo>
                  <a:pt x="1003216" y="995839"/>
                  <a:pt x="1010142" y="985271"/>
                  <a:pt x="1015068" y="973777"/>
                </a:cubicBezTo>
                <a:cubicBezTo>
                  <a:pt x="1026574" y="946930"/>
                  <a:pt x="1023968" y="938178"/>
                  <a:pt x="1031846" y="906665"/>
                </a:cubicBezTo>
                <a:cubicBezTo>
                  <a:pt x="1033991" y="898086"/>
                  <a:pt x="1037806" y="890001"/>
                  <a:pt x="1040235" y="881498"/>
                </a:cubicBezTo>
                <a:cubicBezTo>
                  <a:pt x="1043402" y="870412"/>
                  <a:pt x="1045828" y="859127"/>
                  <a:pt x="1048624" y="847942"/>
                </a:cubicBezTo>
                <a:cubicBezTo>
                  <a:pt x="1045828" y="814386"/>
                  <a:pt x="1051442" y="779027"/>
                  <a:pt x="1040235" y="747274"/>
                </a:cubicBezTo>
                <a:cubicBezTo>
                  <a:pt x="1033654" y="728628"/>
                  <a:pt x="1013171" y="718350"/>
                  <a:pt x="998290" y="705329"/>
                </a:cubicBezTo>
                <a:cubicBezTo>
                  <a:pt x="979054" y="688497"/>
                  <a:pt x="961879" y="684522"/>
                  <a:pt x="939567" y="671773"/>
                </a:cubicBezTo>
                <a:cubicBezTo>
                  <a:pt x="911988" y="656013"/>
                  <a:pt x="888007" y="633001"/>
                  <a:pt x="864066" y="613050"/>
                </a:cubicBezTo>
                <a:cubicBezTo>
                  <a:pt x="844492" y="615846"/>
                  <a:pt x="823412" y="613408"/>
                  <a:pt x="805343" y="621439"/>
                </a:cubicBezTo>
                <a:cubicBezTo>
                  <a:pt x="796130" y="625534"/>
                  <a:pt x="792537" y="637339"/>
                  <a:pt x="788565" y="646606"/>
                </a:cubicBezTo>
                <a:cubicBezTo>
                  <a:pt x="784023" y="657203"/>
                  <a:pt x="783343" y="669076"/>
                  <a:pt x="780176" y="680162"/>
                </a:cubicBezTo>
                <a:cubicBezTo>
                  <a:pt x="777747" y="688665"/>
                  <a:pt x="774583" y="696940"/>
                  <a:pt x="771787" y="705329"/>
                </a:cubicBezTo>
                <a:cubicBezTo>
                  <a:pt x="774583" y="722107"/>
                  <a:pt x="764691" y="748624"/>
                  <a:pt x="780176" y="755663"/>
                </a:cubicBezTo>
                <a:cubicBezTo>
                  <a:pt x="805760" y="767292"/>
                  <a:pt x="837242" y="755656"/>
                  <a:pt x="864066" y="747274"/>
                </a:cubicBezTo>
                <a:cubicBezTo>
                  <a:pt x="883313" y="741259"/>
                  <a:pt x="914400" y="713718"/>
                  <a:pt x="914400" y="713718"/>
                </a:cubicBezTo>
                <a:cubicBezTo>
                  <a:pt x="934074" y="654697"/>
                  <a:pt x="908468" y="727559"/>
                  <a:pt x="939567" y="654995"/>
                </a:cubicBezTo>
                <a:cubicBezTo>
                  <a:pt x="943050" y="646867"/>
                  <a:pt x="944473" y="637956"/>
                  <a:pt x="947956" y="629828"/>
                </a:cubicBezTo>
                <a:cubicBezTo>
                  <a:pt x="979055" y="557264"/>
                  <a:pt x="953449" y="630126"/>
                  <a:pt x="973123" y="571105"/>
                </a:cubicBezTo>
                <a:cubicBezTo>
                  <a:pt x="970327" y="548734"/>
                  <a:pt x="971863" y="525381"/>
                  <a:pt x="964734" y="503993"/>
                </a:cubicBezTo>
                <a:cubicBezTo>
                  <a:pt x="954055" y="471955"/>
                  <a:pt x="923252" y="460648"/>
                  <a:pt x="897622" y="445270"/>
                </a:cubicBezTo>
                <a:cubicBezTo>
                  <a:pt x="892029" y="436881"/>
                  <a:pt x="888499" y="426664"/>
                  <a:pt x="880844" y="420103"/>
                </a:cubicBezTo>
                <a:cubicBezTo>
                  <a:pt x="859970" y="402211"/>
                  <a:pt x="761678" y="357437"/>
                  <a:pt x="755009" y="352991"/>
                </a:cubicBezTo>
                <a:lnTo>
                  <a:pt x="704675" y="319435"/>
                </a:lnTo>
                <a:cubicBezTo>
                  <a:pt x="691516" y="326015"/>
                  <a:pt x="657809" y="341134"/>
                  <a:pt x="645952" y="352991"/>
                </a:cubicBezTo>
                <a:cubicBezTo>
                  <a:pt x="638823" y="360120"/>
                  <a:pt x="634767" y="369769"/>
                  <a:pt x="629174" y="378158"/>
                </a:cubicBezTo>
                <a:cubicBezTo>
                  <a:pt x="626378" y="389343"/>
                  <a:pt x="624833" y="400919"/>
                  <a:pt x="620785" y="411714"/>
                </a:cubicBezTo>
                <a:cubicBezTo>
                  <a:pt x="616394" y="423423"/>
                  <a:pt x="608933" y="433776"/>
                  <a:pt x="604007" y="445270"/>
                </a:cubicBezTo>
                <a:cubicBezTo>
                  <a:pt x="600524" y="453398"/>
                  <a:pt x="598414" y="462048"/>
                  <a:pt x="595618" y="470437"/>
                </a:cubicBezTo>
                <a:cubicBezTo>
                  <a:pt x="598414" y="478826"/>
                  <a:pt x="595218" y="494627"/>
                  <a:pt x="604007" y="495604"/>
                </a:cubicBezTo>
                <a:cubicBezTo>
                  <a:pt x="645200" y="500181"/>
                  <a:pt x="667542" y="481211"/>
                  <a:pt x="696286" y="462048"/>
                </a:cubicBezTo>
                <a:cubicBezTo>
                  <a:pt x="704675" y="448066"/>
                  <a:pt x="712811" y="433930"/>
                  <a:pt x="721453" y="420103"/>
                </a:cubicBezTo>
                <a:cubicBezTo>
                  <a:pt x="740601" y="389467"/>
                  <a:pt x="739387" y="397832"/>
                  <a:pt x="755009" y="361380"/>
                </a:cubicBezTo>
                <a:cubicBezTo>
                  <a:pt x="758492" y="353252"/>
                  <a:pt x="760602" y="344602"/>
                  <a:pt x="763398" y="336213"/>
                </a:cubicBezTo>
                <a:cubicBezTo>
                  <a:pt x="759655" y="283804"/>
                  <a:pt x="766232" y="239362"/>
                  <a:pt x="746620" y="193601"/>
                </a:cubicBezTo>
                <a:cubicBezTo>
                  <a:pt x="741694" y="182107"/>
                  <a:pt x="736047" y="170903"/>
                  <a:pt x="729842" y="160045"/>
                </a:cubicBezTo>
                <a:cubicBezTo>
                  <a:pt x="724840" y="151291"/>
                  <a:pt x="720809" y="141333"/>
                  <a:pt x="713064" y="134878"/>
                </a:cubicBezTo>
                <a:cubicBezTo>
                  <a:pt x="703457" y="126872"/>
                  <a:pt x="690693" y="123693"/>
                  <a:pt x="679508" y="118100"/>
                </a:cubicBezTo>
                <a:cubicBezTo>
                  <a:pt x="671119" y="106915"/>
                  <a:pt x="665082" y="93495"/>
                  <a:pt x="654341" y="84544"/>
                </a:cubicBezTo>
                <a:cubicBezTo>
                  <a:pt x="647548" y="78883"/>
                  <a:pt x="637302" y="79638"/>
                  <a:pt x="629174" y="76155"/>
                </a:cubicBezTo>
                <a:cubicBezTo>
                  <a:pt x="599372" y="63383"/>
                  <a:pt x="595726" y="59449"/>
                  <a:pt x="570451" y="42599"/>
                </a:cubicBezTo>
                <a:cubicBezTo>
                  <a:pt x="493337" y="58022"/>
                  <a:pt x="558171" y="36989"/>
                  <a:pt x="503339" y="76155"/>
                </a:cubicBezTo>
                <a:cubicBezTo>
                  <a:pt x="452195" y="112686"/>
                  <a:pt x="482976" y="68052"/>
                  <a:pt x="436227" y="126489"/>
                </a:cubicBezTo>
                <a:cubicBezTo>
                  <a:pt x="423630" y="142235"/>
                  <a:pt x="402671" y="176823"/>
                  <a:pt x="402671" y="176823"/>
                </a:cubicBezTo>
                <a:cubicBezTo>
                  <a:pt x="405467" y="160045"/>
                  <a:pt x="407724" y="143168"/>
                  <a:pt x="411060" y="126489"/>
                </a:cubicBezTo>
                <a:cubicBezTo>
                  <a:pt x="413321" y="115183"/>
                  <a:pt x="419449" y="104463"/>
                  <a:pt x="419449" y="92933"/>
                </a:cubicBezTo>
                <a:cubicBezTo>
                  <a:pt x="419449" y="78674"/>
                  <a:pt x="421142" y="61070"/>
                  <a:pt x="411060" y="50988"/>
                </a:cubicBezTo>
                <a:cubicBezTo>
                  <a:pt x="398555" y="38483"/>
                  <a:pt x="377884" y="38499"/>
                  <a:pt x="360727" y="34210"/>
                </a:cubicBezTo>
                <a:cubicBezTo>
                  <a:pt x="310669" y="21696"/>
                  <a:pt x="338544" y="27716"/>
                  <a:pt x="276837" y="17432"/>
                </a:cubicBezTo>
                <a:cubicBezTo>
                  <a:pt x="258280" y="18758"/>
                  <a:pt x="172358" y="15143"/>
                  <a:pt x="134224" y="34210"/>
                </a:cubicBezTo>
                <a:cubicBezTo>
                  <a:pt x="125206" y="38719"/>
                  <a:pt x="117446" y="45395"/>
                  <a:pt x="109057" y="50988"/>
                </a:cubicBezTo>
                <a:cubicBezTo>
                  <a:pt x="103464" y="59377"/>
                  <a:pt x="96788" y="67137"/>
                  <a:pt x="92279" y="76155"/>
                </a:cubicBezTo>
                <a:cubicBezTo>
                  <a:pt x="76010" y="108692"/>
                  <a:pt x="86277" y="118033"/>
                  <a:pt x="92279" y="160045"/>
                </a:cubicBezTo>
                <a:cubicBezTo>
                  <a:pt x="106261" y="154452"/>
                  <a:pt x="125588" y="155604"/>
                  <a:pt x="134224" y="143267"/>
                </a:cubicBezTo>
                <a:cubicBezTo>
                  <a:pt x="147448" y="124376"/>
                  <a:pt x="138211" y="95341"/>
                  <a:pt x="151002" y="76155"/>
                </a:cubicBezTo>
                <a:lnTo>
                  <a:pt x="167780" y="50988"/>
                </a:lnTo>
                <a:cubicBezTo>
                  <a:pt x="164984" y="39803"/>
                  <a:pt x="167544" y="25585"/>
                  <a:pt x="159391" y="17432"/>
                </a:cubicBezTo>
                <a:cubicBezTo>
                  <a:pt x="151238" y="9279"/>
                  <a:pt x="137141" y="11304"/>
                  <a:pt x="125835" y="9043"/>
                </a:cubicBezTo>
                <a:cubicBezTo>
                  <a:pt x="63203" y="-3483"/>
                  <a:pt x="73976" y="654"/>
                  <a:pt x="0" y="65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" name="Picture 4" descr="Technologi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2" t="5811" r="1272" b="91667"/>
          <a:stretch/>
        </p:blipFill>
        <p:spPr bwMode="auto">
          <a:xfrm>
            <a:off x="2332800" y="2124000"/>
            <a:ext cx="3956694" cy="10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kstvak 19"/>
          <p:cNvSpPr txBox="1"/>
          <p:nvPr/>
        </p:nvSpPr>
        <p:spPr>
          <a:xfrm>
            <a:off x="1935655" y="5072358"/>
            <a:ext cx="595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bg1">
                    <a:lumMod val="50000"/>
                  </a:schemeClr>
                </a:solidFill>
              </a:rPr>
              <a:t>Pb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338680" y="5072358"/>
            <a:ext cx="971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accent2">
                    <a:lumMod val="75000"/>
                  </a:schemeClr>
                </a:solidFill>
              </a:rPr>
              <a:t>PbO</a:t>
            </a:r>
            <a:r>
              <a:rPr lang="nl-NL" sz="2400" baseline="-25000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nl-NL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127826" y="6310172"/>
            <a:ext cx="933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             </a:t>
            </a:r>
            <a:r>
              <a:rPr lang="nl-NL" b="1" dirty="0">
                <a:solidFill>
                  <a:schemeClr val="accent3">
                    <a:lumMod val="75000"/>
                  </a:schemeClr>
                </a:solidFill>
              </a:rPr>
              <a:t>Pb</a:t>
            </a:r>
            <a:r>
              <a:rPr lang="nl-NL" b="1" dirty="0"/>
              <a:t> </a:t>
            </a:r>
            <a:r>
              <a:rPr lang="nl-NL" dirty="0"/>
              <a:t>+ SO</a:t>
            </a:r>
            <a:r>
              <a:rPr lang="nl-NL" baseline="-25000" dirty="0"/>
              <a:t>4</a:t>
            </a:r>
            <a:r>
              <a:rPr lang="nl-NL" baseline="40000" dirty="0"/>
              <a:t>2-</a:t>
            </a:r>
            <a:r>
              <a:rPr lang="nl-NL" dirty="0"/>
              <a:t> </a:t>
            </a:r>
            <a:r>
              <a:rPr lang="nl-NL" dirty="0">
                <a:sym typeface="Wingdings" panose="05000000000000000000" pitchFamily="2" charset="2"/>
              </a:rPr>
              <a:t>  Pb</a:t>
            </a:r>
            <a:r>
              <a:rPr lang="nl-NL" baseline="40000" dirty="0">
                <a:sym typeface="Wingdings" panose="05000000000000000000" pitchFamily="2" charset="2"/>
              </a:rPr>
              <a:t>2+</a:t>
            </a:r>
            <a:r>
              <a:rPr lang="nl-NL" dirty="0">
                <a:sym typeface="Wingdings" panose="05000000000000000000" pitchFamily="2" charset="2"/>
              </a:rPr>
              <a:t>SO</a:t>
            </a:r>
            <a:r>
              <a:rPr lang="nl-NL" baseline="-25000" dirty="0">
                <a:sym typeface="Wingdings" panose="05000000000000000000" pitchFamily="2" charset="2"/>
              </a:rPr>
              <a:t>4</a:t>
            </a:r>
            <a:r>
              <a:rPr lang="nl-NL" baseline="40000" dirty="0">
                <a:sym typeface="Wingdings" panose="05000000000000000000" pitchFamily="2" charset="2"/>
              </a:rPr>
              <a:t>2-</a:t>
            </a:r>
            <a:r>
              <a:rPr lang="nl-NL" sz="1400" dirty="0">
                <a:sym typeface="Wingdings" panose="05000000000000000000" pitchFamily="2" charset="2"/>
              </a:rPr>
              <a:t>(s) </a:t>
            </a:r>
            <a:r>
              <a:rPr lang="nl-NL" dirty="0">
                <a:sym typeface="Wingdings" panose="05000000000000000000" pitchFamily="2" charset="2"/>
              </a:rPr>
              <a:t>+ </a:t>
            </a:r>
            <a:r>
              <a:rPr lang="nl-NL" dirty="0"/>
              <a:t>2e</a:t>
            </a:r>
            <a:r>
              <a:rPr lang="nl-NL" baseline="40000" dirty="0"/>
              <a:t>-</a:t>
            </a:r>
            <a:r>
              <a:rPr lang="nl-NL" dirty="0">
                <a:sym typeface="Wingdings" panose="05000000000000000000" pitchFamily="2" charset="2"/>
              </a:rPr>
              <a:t>                     </a:t>
            </a:r>
            <a:r>
              <a:rPr lang="nl-NL" b="1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PbO</a:t>
            </a:r>
            <a:r>
              <a:rPr lang="nl-NL" b="1" baseline="-250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2</a:t>
            </a: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 dirty="0"/>
              <a:t>+ 4H</a:t>
            </a:r>
            <a:r>
              <a:rPr lang="nl-NL" baseline="40000" dirty="0"/>
              <a:t>+</a:t>
            </a:r>
            <a:r>
              <a:rPr lang="nl-NL" dirty="0"/>
              <a:t> + SO</a:t>
            </a:r>
            <a:r>
              <a:rPr lang="nl-NL" baseline="-25000" dirty="0"/>
              <a:t>4</a:t>
            </a:r>
            <a:r>
              <a:rPr lang="nl-NL" baseline="40000" dirty="0"/>
              <a:t>2-</a:t>
            </a:r>
            <a:r>
              <a:rPr lang="nl-NL" dirty="0"/>
              <a:t>+ 2e</a:t>
            </a:r>
            <a:r>
              <a:rPr lang="nl-NL" baseline="40000" dirty="0"/>
              <a:t>-  </a:t>
            </a:r>
            <a:r>
              <a:rPr lang="nl-NL" dirty="0">
                <a:sym typeface="Wingdings" panose="05000000000000000000" pitchFamily="2" charset="2"/>
              </a:rPr>
              <a:t>  Pb</a:t>
            </a:r>
            <a:r>
              <a:rPr lang="nl-NL" baseline="40000" dirty="0">
                <a:sym typeface="Wingdings" panose="05000000000000000000" pitchFamily="2" charset="2"/>
              </a:rPr>
              <a:t>2+</a:t>
            </a:r>
            <a:r>
              <a:rPr lang="nl-NL" dirty="0">
                <a:sym typeface="Wingdings" panose="05000000000000000000" pitchFamily="2" charset="2"/>
              </a:rPr>
              <a:t>SO</a:t>
            </a:r>
            <a:r>
              <a:rPr lang="nl-NL" baseline="-25000" dirty="0">
                <a:sym typeface="Wingdings" panose="05000000000000000000" pitchFamily="2" charset="2"/>
              </a:rPr>
              <a:t>4</a:t>
            </a:r>
            <a:r>
              <a:rPr lang="nl-NL" baseline="40000" dirty="0">
                <a:sym typeface="Wingdings" panose="05000000000000000000" pitchFamily="2" charset="2"/>
              </a:rPr>
              <a:t>2-</a:t>
            </a:r>
            <a:r>
              <a:rPr lang="nl-NL" sz="1400" dirty="0">
                <a:sym typeface="Wingdings" panose="05000000000000000000" pitchFamily="2" charset="2"/>
              </a:rPr>
              <a:t>(s) </a:t>
            </a:r>
            <a:r>
              <a:rPr lang="nl-NL" dirty="0">
                <a:sym typeface="Wingdings" panose="05000000000000000000" pitchFamily="2" charset="2"/>
              </a:rPr>
              <a:t>+2H</a:t>
            </a:r>
            <a:r>
              <a:rPr lang="nl-NL" baseline="-25000" dirty="0">
                <a:sym typeface="Wingdings" panose="05000000000000000000" pitchFamily="2" charset="2"/>
              </a:rPr>
              <a:t>2</a:t>
            </a:r>
            <a:r>
              <a:rPr lang="nl-NL" dirty="0">
                <a:sym typeface="Wingdings" panose="05000000000000000000" pitchFamily="2" charset="2"/>
              </a:rPr>
              <a:t>O </a:t>
            </a:r>
            <a:endParaRPr lang="nl-NL" dirty="0"/>
          </a:p>
        </p:txBody>
      </p:sp>
      <p:grpSp>
        <p:nvGrpSpPr>
          <p:cNvPr id="22" name="Groep 21"/>
          <p:cNvGrpSpPr/>
          <p:nvPr/>
        </p:nvGrpSpPr>
        <p:grpSpPr>
          <a:xfrm>
            <a:off x="2531533" y="1040716"/>
            <a:ext cx="3657600" cy="2072362"/>
            <a:chOff x="2531533" y="1040716"/>
            <a:chExt cx="3657600" cy="2072362"/>
          </a:xfrm>
        </p:grpSpPr>
        <p:sp>
          <p:nvSpPr>
            <p:cNvPr id="26" name="Boog 25"/>
            <p:cNvSpPr/>
            <p:nvPr/>
          </p:nvSpPr>
          <p:spPr>
            <a:xfrm flipV="1">
              <a:off x="2531533" y="2572443"/>
              <a:ext cx="3657600" cy="224362"/>
            </a:xfrm>
            <a:prstGeom prst="arc">
              <a:avLst>
                <a:gd name="adj1" fmla="val 10813751"/>
                <a:gd name="adj2" fmla="val 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7" name="Vrije vorm 26"/>
            <p:cNvSpPr/>
            <p:nvPr/>
          </p:nvSpPr>
          <p:spPr>
            <a:xfrm>
              <a:off x="3279845" y="1124125"/>
              <a:ext cx="1065652" cy="1426128"/>
            </a:xfrm>
            <a:custGeom>
              <a:avLst/>
              <a:gdLst>
                <a:gd name="connsiteX0" fmla="*/ 42195 w 1065652"/>
                <a:gd name="connsiteY0" fmla="*/ 1426128 h 1426128"/>
                <a:gd name="connsiteX1" fmla="*/ 42195 w 1065652"/>
                <a:gd name="connsiteY1" fmla="*/ 1317071 h 1426128"/>
                <a:gd name="connsiteX2" fmla="*/ 84140 w 1065652"/>
                <a:gd name="connsiteY2" fmla="*/ 1325460 h 1426128"/>
                <a:gd name="connsiteX3" fmla="*/ 92529 w 1065652"/>
                <a:gd name="connsiteY3" fmla="*/ 1350627 h 1426128"/>
                <a:gd name="connsiteX4" fmla="*/ 84140 w 1065652"/>
                <a:gd name="connsiteY4" fmla="*/ 1375794 h 1426128"/>
                <a:gd name="connsiteX5" fmla="*/ 58973 w 1065652"/>
                <a:gd name="connsiteY5" fmla="*/ 1367405 h 1426128"/>
                <a:gd name="connsiteX6" fmla="*/ 25417 w 1065652"/>
                <a:gd name="connsiteY6" fmla="*/ 1350627 h 1426128"/>
                <a:gd name="connsiteX7" fmla="*/ 8639 w 1065652"/>
                <a:gd name="connsiteY7" fmla="*/ 1317071 h 1426128"/>
                <a:gd name="connsiteX8" fmla="*/ 17028 w 1065652"/>
                <a:gd name="connsiteY8" fmla="*/ 947956 h 1426128"/>
                <a:gd name="connsiteX9" fmla="*/ 84140 w 1065652"/>
                <a:gd name="connsiteY9" fmla="*/ 906011 h 1426128"/>
                <a:gd name="connsiteX10" fmla="*/ 126085 w 1065652"/>
                <a:gd name="connsiteY10" fmla="*/ 880844 h 1426128"/>
                <a:gd name="connsiteX11" fmla="*/ 142863 w 1065652"/>
                <a:gd name="connsiteY11" fmla="*/ 906011 h 1426128"/>
                <a:gd name="connsiteX12" fmla="*/ 109307 w 1065652"/>
                <a:gd name="connsiteY12" fmla="*/ 947956 h 1426128"/>
                <a:gd name="connsiteX13" fmla="*/ 50584 w 1065652"/>
                <a:gd name="connsiteY13" fmla="*/ 981512 h 1426128"/>
                <a:gd name="connsiteX14" fmla="*/ 33806 w 1065652"/>
                <a:gd name="connsiteY14" fmla="*/ 947956 h 1426128"/>
                <a:gd name="connsiteX15" fmla="*/ 8639 w 1065652"/>
                <a:gd name="connsiteY15" fmla="*/ 880844 h 1426128"/>
                <a:gd name="connsiteX16" fmla="*/ 250 w 1065652"/>
                <a:gd name="connsiteY16" fmla="*/ 847288 h 1426128"/>
                <a:gd name="connsiteX17" fmla="*/ 17028 w 1065652"/>
                <a:gd name="connsiteY17" fmla="*/ 796954 h 1426128"/>
                <a:gd name="connsiteX18" fmla="*/ 42195 w 1065652"/>
                <a:gd name="connsiteY18" fmla="*/ 788565 h 1426128"/>
                <a:gd name="connsiteX19" fmla="*/ 92529 w 1065652"/>
                <a:gd name="connsiteY19" fmla="*/ 780176 h 1426128"/>
                <a:gd name="connsiteX20" fmla="*/ 117696 w 1065652"/>
                <a:gd name="connsiteY20" fmla="*/ 796954 h 1426128"/>
                <a:gd name="connsiteX21" fmla="*/ 117696 w 1065652"/>
                <a:gd name="connsiteY21" fmla="*/ 864066 h 1426128"/>
                <a:gd name="connsiteX22" fmla="*/ 42195 w 1065652"/>
                <a:gd name="connsiteY22" fmla="*/ 847288 h 1426128"/>
                <a:gd name="connsiteX23" fmla="*/ 25417 w 1065652"/>
                <a:gd name="connsiteY23" fmla="*/ 822121 h 1426128"/>
                <a:gd name="connsiteX24" fmla="*/ 33806 w 1065652"/>
                <a:gd name="connsiteY24" fmla="*/ 729842 h 1426128"/>
                <a:gd name="connsiteX25" fmla="*/ 50584 w 1065652"/>
                <a:gd name="connsiteY25" fmla="*/ 704675 h 1426128"/>
                <a:gd name="connsiteX26" fmla="*/ 75751 w 1065652"/>
                <a:gd name="connsiteY26" fmla="*/ 645952 h 1426128"/>
                <a:gd name="connsiteX27" fmla="*/ 92529 w 1065652"/>
                <a:gd name="connsiteY27" fmla="*/ 620785 h 1426128"/>
                <a:gd name="connsiteX28" fmla="*/ 109307 w 1065652"/>
                <a:gd name="connsiteY28" fmla="*/ 587229 h 1426128"/>
                <a:gd name="connsiteX29" fmla="*/ 201586 w 1065652"/>
                <a:gd name="connsiteY29" fmla="*/ 545284 h 1426128"/>
                <a:gd name="connsiteX30" fmla="*/ 335810 w 1065652"/>
                <a:gd name="connsiteY30" fmla="*/ 578840 h 1426128"/>
                <a:gd name="connsiteX31" fmla="*/ 360977 w 1065652"/>
                <a:gd name="connsiteY31" fmla="*/ 612396 h 1426128"/>
                <a:gd name="connsiteX32" fmla="*/ 327421 w 1065652"/>
                <a:gd name="connsiteY32" fmla="*/ 696286 h 1426128"/>
                <a:gd name="connsiteX33" fmla="*/ 302254 w 1065652"/>
                <a:gd name="connsiteY33" fmla="*/ 679508 h 1426128"/>
                <a:gd name="connsiteX34" fmla="*/ 277087 w 1065652"/>
                <a:gd name="connsiteY34" fmla="*/ 620785 h 1426128"/>
                <a:gd name="connsiteX35" fmla="*/ 310643 w 1065652"/>
                <a:gd name="connsiteY35" fmla="*/ 520117 h 1426128"/>
                <a:gd name="connsiteX36" fmla="*/ 327421 w 1065652"/>
                <a:gd name="connsiteY36" fmla="*/ 478172 h 1426128"/>
                <a:gd name="connsiteX37" fmla="*/ 377755 w 1065652"/>
                <a:gd name="connsiteY37" fmla="*/ 419449 h 1426128"/>
                <a:gd name="connsiteX38" fmla="*/ 402922 w 1065652"/>
                <a:gd name="connsiteY38" fmla="*/ 385893 h 1426128"/>
                <a:gd name="connsiteX39" fmla="*/ 453256 w 1065652"/>
                <a:gd name="connsiteY39" fmla="*/ 360726 h 1426128"/>
                <a:gd name="connsiteX40" fmla="*/ 478423 w 1065652"/>
                <a:gd name="connsiteY40" fmla="*/ 369115 h 1426128"/>
                <a:gd name="connsiteX41" fmla="*/ 520368 w 1065652"/>
                <a:gd name="connsiteY41" fmla="*/ 402671 h 1426128"/>
                <a:gd name="connsiteX42" fmla="*/ 545535 w 1065652"/>
                <a:gd name="connsiteY42" fmla="*/ 419449 h 1426128"/>
                <a:gd name="connsiteX43" fmla="*/ 545535 w 1065652"/>
                <a:gd name="connsiteY43" fmla="*/ 511728 h 1426128"/>
                <a:gd name="connsiteX44" fmla="*/ 486812 w 1065652"/>
                <a:gd name="connsiteY44" fmla="*/ 536895 h 1426128"/>
                <a:gd name="connsiteX45" fmla="*/ 461645 w 1065652"/>
                <a:gd name="connsiteY45" fmla="*/ 528506 h 1426128"/>
                <a:gd name="connsiteX46" fmla="*/ 436478 w 1065652"/>
                <a:gd name="connsiteY46" fmla="*/ 494950 h 1426128"/>
                <a:gd name="connsiteX47" fmla="*/ 411311 w 1065652"/>
                <a:gd name="connsiteY47" fmla="*/ 427838 h 1426128"/>
                <a:gd name="connsiteX48" fmla="*/ 419700 w 1065652"/>
                <a:gd name="connsiteY48" fmla="*/ 327170 h 1426128"/>
                <a:gd name="connsiteX49" fmla="*/ 453256 w 1065652"/>
                <a:gd name="connsiteY49" fmla="*/ 260058 h 1426128"/>
                <a:gd name="connsiteX50" fmla="*/ 470034 w 1065652"/>
                <a:gd name="connsiteY50" fmla="*/ 218114 h 1426128"/>
                <a:gd name="connsiteX51" fmla="*/ 553924 w 1065652"/>
                <a:gd name="connsiteY51" fmla="*/ 142613 h 1426128"/>
                <a:gd name="connsiteX52" fmla="*/ 604258 w 1065652"/>
                <a:gd name="connsiteY52" fmla="*/ 117446 h 1426128"/>
                <a:gd name="connsiteX53" fmla="*/ 721704 w 1065652"/>
                <a:gd name="connsiteY53" fmla="*/ 134224 h 1426128"/>
                <a:gd name="connsiteX54" fmla="*/ 738482 w 1065652"/>
                <a:gd name="connsiteY54" fmla="*/ 159391 h 1426128"/>
                <a:gd name="connsiteX55" fmla="*/ 730093 w 1065652"/>
                <a:gd name="connsiteY55" fmla="*/ 243281 h 1426128"/>
                <a:gd name="connsiteX56" fmla="*/ 721704 w 1065652"/>
                <a:gd name="connsiteY56" fmla="*/ 142613 h 1426128"/>
                <a:gd name="connsiteX57" fmla="*/ 746871 w 1065652"/>
                <a:gd name="connsiteY57" fmla="*/ 100668 h 1426128"/>
                <a:gd name="connsiteX58" fmla="*/ 805594 w 1065652"/>
                <a:gd name="connsiteY58" fmla="*/ 25167 h 1426128"/>
                <a:gd name="connsiteX59" fmla="*/ 830761 w 1065652"/>
                <a:gd name="connsiteY59" fmla="*/ 8389 h 1426128"/>
                <a:gd name="connsiteX60" fmla="*/ 855927 w 1065652"/>
                <a:gd name="connsiteY60" fmla="*/ 0 h 1426128"/>
                <a:gd name="connsiteX61" fmla="*/ 939817 w 1065652"/>
                <a:gd name="connsiteY61" fmla="*/ 16778 h 1426128"/>
                <a:gd name="connsiteX62" fmla="*/ 948206 w 1065652"/>
                <a:gd name="connsiteY62" fmla="*/ 109057 h 1426128"/>
                <a:gd name="connsiteX63" fmla="*/ 923039 w 1065652"/>
                <a:gd name="connsiteY63" fmla="*/ 117446 h 1426128"/>
                <a:gd name="connsiteX64" fmla="*/ 906261 w 1065652"/>
                <a:gd name="connsiteY64" fmla="*/ 92279 h 1426128"/>
                <a:gd name="connsiteX65" fmla="*/ 956595 w 1065652"/>
                <a:gd name="connsiteY65" fmla="*/ 67112 h 1426128"/>
                <a:gd name="connsiteX66" fmla="*/ 990151 w 1065652"/>
                <a:gd name="connsiteY66" fmla="*/ 50334 h 1426128"/>
                <a:gd name="connsiteX67" fmla="*/ 1065652 w 1065652"/>
                <a:gd name="connsiteY67" fmla="*/ 33556 h 1426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065652" h="1426128">
                  <a:moveTo>
                    <a:pt x="42195" y="1426128"/>
                  </a:moveTo>
                  <a:cubicBezTo>
                    <a:pt x="42165" y="1425888"/>
                    <a:pt x="22979" y="1329881"/>
                    <a:pt x="42195" y="1317071"/>
                  </a:cubicBezTo>
                  <a:cubicBezTo>
                    <a:pt x="54059" y="1309162"/>
                    <a:pt x="70158" y="1322664"/>
                    <a:pt x="84140" y="1325460"/>
                  </a:cubicBezTo>
                  <a:cubicBezTo>
                    <a:pt x="86936" y="1333849"/>
                    <a:pt x="92529" y="1341784"/>
                    <a:pt x="92529" y="1350627"/>
                  </a:cubicBezTo>
                  <a:cubicBezTo>
                    <a:pt x="92529" y="1359470"/>
                    <a:pt x="92049" y="1371839"/>
                    <a:pt x="84140" y="1375794"/>
                  </a:cubicBezTo>
                  <a:cubicBezTo>
                    <a:pt x="76231" y="1379749"/>
                    <a:pt x="67101" y="1370888"/>
                    <a:pt x="58973" y="1367405"/>
                  </a:cubicBezTo>
                  <a:cubicBezTo>
                    <a:pt x="47479" y="1362479"/>
                    <a:pt x="36602" y="1356220"/>
                    <a:pt x="25417" y="1350627"/>
                  </a:cubicBezTo>
                  <a:cubicBezTo>
                    <a:pt x="19824" y="1339442"/>
                    <a:pt x="10695" y="1329406"/>
                    <a:pt x="8639" y="1317071"/>
                  </a:cubicBezTo>
                  <a:cubicBezTo>
                    <a:pt x="-6892" y="1223883"/>
                    <a:pt x="107" y="1007178"/>
                    <a:pt x="17028" y="947956"/>
                  </a:cubicBezTo>
                  <a:cubicBezTo>
                    <a:pt x="24275" y="922590"/>
                    <a:pt x="61673" y="919837"/>
                    <a:pt x="84140" y="906011"/>
                  </a:cubicBezTo>
                  <a:cubicBezTo>
                    <a:pt x="98027" y="897465"/>
                    <a:pt x="126085" y="880844"/>
                    <a:pt x="126085" y="880844"/>
                  </a:cubicBezTo>
                  <a:cubicBezTo>
                    <a:pt x="131678" y="889233"/>
                    <a:pt x="141205" y="896066"/>
                    <a:pt x="142863" y="906011"/>
                  </a:cubicBezTo>
                  <a:cubicBezTo>
                    <a:pt x="146915" y="930323"/>
                    <a:pt x="124011" y="938153"/>
                    <a:pt x="109307" y="947956"/>
                  </a:cubicBezTo>
                  <a:cubicBezTo>
                    <a:pt x="70158" y="1006679"/>
                    <a:pt x="92529" y="1009475"/>
                    <a:pt x="50584" y="981512"/>
                  </a:cubicBezTo>
                  <a:cubicBezTo>
                    <a:pt x="44991" y="970327"/>
                    <a:pt x="38885" y="959384"/>
                    <a:pt x="33806" y="947956"/>
                  </a:cubicBezTo>
                  <a:cubicBezTo>
                    <a:pt x="26714" y="932000"/>
                    <a:pt x="14173" y="900214"/>
                    <a:pt x="8639" y="880844"/>
                  </a:cubicBezTo>
                  <a:cubicBezTo>
                    <a:pt x="5472" y="869758"/>
                    <a:pt x="3046" y="858473"/>
                    <a:pt x="250" y="847288"/>
                  </a:cubicBezTo>
                  <a:cubicBezTo>
                    <a:pt x="5843" y="830510"/>
                    <a:pt x="6748" y="811345"/>
                    <a:pt x="17028" y="796954"/>
                  </a:cubicBezTo>
                  <a:cubicBezTo>
                    <a:pt x="22168" y="789758"/>
                    <a:pt x="33563" y="790483"/>
                    <a:pt x="42195" y="788565"/>
                  </a:cubicBezTo>
                  <a:cubicBezTo>
                    <a:pt x="58799" y="784875"/>
                    <a:pt x="75751" y="782972"/>
                    <a:pt x="92529" y="780176"/>
                  </a:cubicBezTo>
                  <a:cubicBezTo>
                    <a:pt x="100918" y="785769"/>
                    <a:pt x="112103" y="788565"/>
                    <a:pt x="117696" y="796954"/>
                  </a:cubicBezTo>
                  <a:cubicBezTo>
                    <a:pt x="133966" y="821358"/>
                    <a:pt x="123797" y="839662"/>
                    <a:pt x="117696" y="864066"/>
                  </a:cubicBezTo>
                  <a:cubicBezTo>
                    <a:pt x="116772" y="863881"/>
                    <a:pt x="47272" y="850673"/>
                    <a:pt x="42195" y="847288"/>
                  </a:cubicBezTo>
                  <a:cubicBezTo>
                    <a:pt x="33806" y="841695"/>
                    <a:pt x="31010" y="830510"/>
                    <a:pt x="25417" y="822121"/>
                  </a:cubicBezTo>
                  <a:cubicBezTo>
                    <a:pt x="28213" y="791361"/>
                    <a:pt x="27334" y="760043"/>
                    <a:pt x="33806" y="729842"/>
                  </a:cubicBezTo>
                  <a:cubicBezTo>
                    <a:pt x="35919" y="719983"/>
                    <a:pt x="45582" y="713429"/>
                    <a:pt x="50584" y="704675"/>
                  </a:cubicBezTo>
                  <a:cubicBezTo>
                    <a:pt x="120410" y="582479"/>
                    <a:pt x="28693" y="740068"/>
                    <a:pt x="75751" y="645952"/>
                  </a:cubicBezTo>
                  <a:cubicBezTo>
                    <a:pt x="80260" y="636934"/>
                    <a:pt x="87527" y="629539"/>
                    <a:pt x="92529" y="620785"/>
                  </a:cubicBezTo>
                  <a:cubicBezTo>
                    <a:pt x="98734" y="609927"/>
                    <a:pt x="101168" y="596724"/>
                    <a:pt x="109307" y="587229"/>
                  </a:cubicBezTo>
                  <a:cubicBezTo>
                    <a:pt x="135575" y="556583"/>
                    <a:pt x="163743" y="556096"/>
                    <a:pt x="201586" y="545284"/>
                  </a:cubicBezTo>
                  <a:cubicBezTo>
                    <a:pt x="298526" y="552741"/>
                    <a:pt x="292654" y="528491"/>
                    <a:pt x="335810" y="578840"/>
                  </a:cubicBezTo>
                  <a:cubicBezTo>
                    <a:pt x="344909" y="589456"/>
                    <a:pt x="352588" y="601211"/>
                    <a:pt x="360977" y="612396"/>
                  </a:cubicBezTo>
                  <a:cubicBezTo>
                    <a:pt x="359522" y="624032"/>
                    <a:pt x="367686" y="696286"/>
                    <a:pt x="327421" y="696286"/>
                  </a:cubicBezTo>
                  <a:cubicBezTo>
                    <a:pt x="317339" y="696286"/>
                    <a:pt x="310643" y="685101"/>
                    <a:pt x="302254" y="679508"/>
                  </a:cubicBezTo>
                  <a:cubicBezTo>
                    <a:pt x="300225" y="675450"/>
                    <a:pt x="276205" y="631365"/>
                    <a:pt x="277087" y="620785"/>
                  </a:cubicBezTo>
                  <a:cubicBezTo>
                    <a:pt x="285802" y="516208"/>
                    <a:pt x="283573" y="574257"/>
                    <a:pt x="310643" y="520117"/>
                  </a:cubicBezTo>
                  <a:cubicBezTo>
                    <a:pt x="317377" y="506648"/>
                    <a:pt x="320108" y="491336"/>
                    <a:pt x="327421" y="478172"/>
                  </a:cubicBezTo>
                  <a:cubicBezTo>
                    <a:pt x="346788" y="443311"/>
                    <a:pt x="353663" y="447557"/>
                    <a:pt x="377755" y="419449"/>
                  </a:cubicBezTo>
                  <a:cubicBezTo>
                    <a:pt x="386854" y="408833"/>
                    <a:pt x="393035" y="395780"/>
                    <a:pt x="402922" y="385893"/>
                  </a:cubicBezTo>
                  <a:cubicBezTo>
                    <a:pt x="419184" y="369631"/>
                    <a:pt x="432787" y="367549"/>
                    <a:pt x="453256" y="360726"/>
                  </a:cubicBezTo>
                  <a:cubicBezTo>
                    <a:pt x="461645" y="363522"/>
                    <a:pt x="470924" y="364428"/>
                    <a:pt x="478423" y="369115"/>
                  </a:cubicBezTo>
                  <a:cubicBezTo>
                    <a:pt x="493607" y="378605"/>
                    <a:pt x="506044" y="391928"/>
                    <a:pt x="520368" y="402671"/>
                  </a:cubicBezTo>
                  <a:cubicBezTo>
                    <a:pt x="528434" y="408720"/>
                    <a:pt x="537146" y="413856"/>
                    <a:pt x="545535" y="419449"/>
                  </a:cubicBezTo>
                  <a:cubicBezTo>
                    <a:pt x="556589" y="452610"/>
                    <a:pt x="566404" y="469990"/>
                    <a:pt x="545535" y="511728"/>
                  </a:cubicBezTo>
                  <a:cubicBezTo>
                    <a:pt x="541388" y="520021"/>
                    <a:pt x="497455" y="533347"/>
                    <a:pt x="486812" y="536895"/>
                  </a:cubicBezTo>
                  <a:cubicBezTo>
                    <a:pt x="478423" y="534099"/>
                    <a:pt x="468438" y="534167"/>
                    <a:pt x="461645" y="528506"/>
                  </a:cubicBezTo>
                  <a:cubicBezTo>
                    <a:pt x="450904" y="519555"/>
                    <a:pt x="443888" y="506806"/>
                    <a:pt x="436478" y="494950"/>
                  </a:cubicBezTo>
                  <a:cubicBezTo>
                    <a:pt x="418200" y="465704"/>
                    <a:pt x="419363" y="460045"/>
                    <a:pt x="411311" y="427838"/>
                  </a:cubicBezTo>
                  <a:cubicBezTo>
                    <a:pt x="414107" y="394282"/>
                    <a:pt x="411533" y="359837"/>
                    <a:pt x="419700" y="327170"/>
                  </a:cubicBezTo>
                  <a:cubicBezTo>
                    <a:pt x="425766" y="302906"/>
                    <a:pt x="443967" y="283280"/>
                    <a:pt x="453256" y="260058"/>
                  </a:cubicBezTo>
                  <a:cubicBezTo>
                    <a:pt x="458849" y="246077"/>
                    <a:pt x="462286" y="231026"/>
                    <a:pt x="470034" y="218114"/>
                  </a:cubicBezTo>
                  <a:cubicBezTo>
                    <a:pt x="496957" y="173243"/>
                    <a:pt x="510348" y="171664"/>
                    <a:pt x="553924" y="142613"/>
                  </a:cubicBezTo>
                  <a:cubicBezTo>
                    <a:pt x="586449" y="120930"/>
                    <a:pt x="569526" y="129023"/>
                    <a:pt x="604258" y="117446"/>
                  </a:cubicBezTo>
                  <a:cubicBezTo>
                    <a:pt x="643407" y="123039"/>
                    <a:pt x="683958" y="122428"/>
                    <a:pt x="721704" y="134224"/>
                  </a:cubicBezTo>
                  <a:cubicBezTo>
                    <a:pt x="731327" y="137231"/>
                    <a:pt x="737709" y="149338"/>
                    <a:pt x="738482" y="159391"/>
                  </a:cubicBezTo>
                  <a:cubicBezTo>
                    <a:pt x="740637" y="187411"/>
                    <a:pt x="732889" y="215318"/>
                    <a:pt x="730093" y="243281"/>
                  </a:cubicBezTo>
                  <a:cubicBezTo>
                    <a:pt x="678647" y="226132"/>
                    <a:pt x="691393" y="239608"/>
                    <a:pt x="721704" y="142613"/>
                  </a:cubicBezTo>
                  <a:cubicBezTo>
                    <a:pt x="726567" y="127050"/>
                    <a:pt x="738117" y="114424"/>
                    <a:pt x="746871" y="100668"/>
                  </a:cubicBezTo>
                  <a:cubicBezTo>
                    <a:pt x="767992" y="67477"/>
                    <a:pt x="777356" y="48698"/>
                    <a:pt x="805594" y="25167"/>
                  </a:cubicBezTo>
                  <a:cubicBezTo>
                    <a:pt x="813339" y="18712"/>
                    <a:pt x="821743" y="12898"/>
                    <a:pt x="830761" y="8389"/>
                  </a:cubicBezTo>
                  <a:cubicBezTo>
                    <a:pt x="838670" y="4434"/>
                    <a:pt x="847538" y="2796"/>
                    <a:pt x="855927" y="0"/>
                  </a:cubicBezTo>
                  <a:cubicBezTo>
                    <a:pt x="883890" y="5593"/>
                    <a:pt x="914311" y="4025"/>
                    <a:pt x="939817" y="16778"/>
                  </a:cubicBezTo>
                  <a:cubicBezTo>
                    <a:pt x="967962" y="30850"/>
                    <a:pt x="954373" y="96724"/>
                    <a:pt x="948206" y="109057"/>
                  </a:cubicBezTo>
                  <a:cubicBezTo>
                    <a:pt x="944251" y="116966"/>
                    <a:pt x="931428" y="114650"/>
                    <a:pt x="923039" y="117446"/>
                  </a:cubicBezTo>
                  <a:cubicBezTo>
                    <a:pt x="917446" y="109057"/>
                    <a:pt x="904284" y="102166"/>
                    <a:pt x="906261" y="92279"/>
                  </a:cubicBezTo>
                  <a:cubicBezTo>
                    <a:pt x="908780" y="79684"/>
                    <a:pt x="948180" y="70719"/>
                    <a:pt x="956595" y="67112"/>
                  </a:cubicBezTo>
                  <a:cubicBezTo>
                    <a:pt x="968089" y="62186"/>
                    <a:pt x="978086" y="53624"/>
                    <a:pt x="990151" y="50334"/>
                  </a:cubicBezTo>
                  <a:cubicBezTo>
                    <a:pt x="1092157" y="22514"/>
                    <a:pt x="1019459" y="56653"/>
                    <a:pt x="1065652" y="33556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8" name="Vrije vorm 27"/>
            <p:cNvSpPr/>
            <p:nvPr/>
          </p:nvSpPr>
          <p:spPr>
            <a:xfrm>
              <a:off x="4563611" y="1123471"/>
              <a:ext cx="1124125" cy="1435171"/>
            </a:xfrm>
            <a:custGeom>
              <a:avLst/>
              <a:gdLst>
                <a:gd name="connsiteX0" fmla="*/ 780176 w 1048624"/>
                <a:gd name="connsiteY0" fmla="*/ 1435171 h 1435171"/>
                <a:gd name="connsiteX1" fmla="*/ 822121 w 1048624"/>
                <a:gd name="connsiteY1" fmla="*/ 1418393 h 1435171"/>
                <a:gd name="connsiteX2" fmla="*/ 838899 w 1048624"/>
                <a:gd name="connsiteY2" fmla="*/ 1393226 h 1435171"/>
                <a:gd name="connsiteX3" fmla="*/ 864066 w 1048624"/>
                <a:gd name="connsiteY3" fmla="*/ 1368059 h 1435171"/>
                <a:gd name="connsiteX4" fmla="*/ 864066 w 1048624"/>
                <a:gd name="connsiteY4" fmla="*/ 1267391 h 1435171"/>
                <a:gd name="connsiteX5" fmla="*/ 855677 w 1048624"/>
                <a:gd name="connsiteY5" fmla="*/ 1242224 h 1435171"/>
                <a:gd name="connsiteX6" fmla="*/ 830510 w 1048624"/>
                <a:gd name="connsiteY6" fmla="*/ 1217057 h 1435171"/>
                <a:gd name="connsiteX7" fmla="*/ 796954 w 1048624"/>
                <a:gd name="connsiteY7" fmla="*/ 1166723 h 1435171"/>
                <a:gd name="connsiteX8" fmla="*/ 805343 w 1048624"/>
                <a:gd name="connsiteY8" fmla="*/ 1250613 h 1435171"/>
                <a:gd name="connsiteX9" fmla="*/ 872455 w 1048624"/>
                <a:gd name="connsiteY9" fmla="*/ 1242224 h 1435171"/>
                <a:gd name="connsiteX10" fmla="*/ 947956 w 1048624"/>
                <a:gd name="connsiteY10" fmla="*/ 1175112 h 1435171"/>
                <a:gd name="connsiteX11" fmla="*/ 981512 w 1048624"/>
                <a:gd name="connsiteY11" fmla="*/ 1166723 h 1435171"/>
                <a:gd name="connsiteX12" fmla="*/ 964734 w 1048624"/>
                <a:gd name="connsiteY12" fmla="*/ 1032500 h 1435171"/>
                <a:gd name="connsiteX13" fmla="*/ 931178 w 1048624"/>
                <a:gd name="connsiteY13" fmla="*/ 965388 h 1435171"/>
                <a:gd name="connsiteX14" fmla="*/ 906011 w 1048624"/>
                <a:gd name="connsiteY14" fmla="*/ 940221 h 1435171"/>
                <a:gd name="connsiteX15" fmla="*/ 880844 w 1048624"/>
                <a:gd name="connsiteY15" fmla="*/ 931832 h 1435171"/>
                <a:gd name="connsiteX16" fmla="*/ 855677 w 1048624"/>
                <a:gd name="connsiteY16" fmla="*/ 948610 h 1435171"/>
                <a:gd name="connsiteX17" fmla="*/ 855677 w 1048624"/>
                <a:gd name="connsiteY17" fmla="*/ 1049278 h 1435171"/>
                <a:gd name="connsiteX18" fmla="*/ 922789 w 1048624"/>
                <a:gd name="connsiteY18" fmla="*/ 1074445 h 1435171"/>
                <a:gd name="connsiteX19" fmla="*/ 981512 w 1048624"/>
                <a:gd name="connsiteY19" fmla="*/ 1066056 h 1435171"/>
                <a:gd name="connsiteX20" fmla="*/ 989901 w 1048624"/>
                <a:gd name="connsiteY20" fmla="*/ 1032500 h 1435171"/>
                <a:gd name="connsiteX21" fmla="*/ 998290 w 1048624"/>
                <a:gd name="connsiteY21" fmla="*/ 1007333 h 1435171"/>
                <a:gd name="connsiteX22" fmla="*/ 1015068 w 1048624"/>
                <a:gd name="connsiteY22" fmla="*/ 973777 h 1435171"/>
                <a:gd name="connsiteX23" fmla="*/ 1031846 w 1048624"/>
                <a:gd name="connsiteY23" fmla="*/ 906665 h 1435171"/>
                <a:gd name="connsiteX24" fmla="*/ 1040235 w 1048624"/>
                <a:gd name="connsiteY24" fmla="*/ 881498 h 1435171"/>
                <a:gd name="connsiteX25" fmla="*/ 1048624 w 1048624"/>
                <a:gd name="connsiteY25" fmla="*/ 847942 h 1435171"/>
                <a:gd name="connsiteX26" fmla="*/ 1040235 w 1048624"/>
                <a:gd name="connsiteY26" fmla="*/ 747274 h 1435171"/>
                <a:gd name="connsiteX27" fmla="*/ 998290 w 1048624"/>
                <a:gd name="connsiteY27" fmla="*/ 705329 h 1435171"/>
                <a:gd name="connsiteX28" fmla="*/ 939567 w 1048624"/>
                <a:gd name="connsiteY28" fmla="*/ 671773 h 1435171"/>
                <a:gd name="connsiteX29" fmla="*/ 864066 w 1048624"/>
                <a:gd name="connsiteY29" fmla="*/ 613050 h 1435171"/>
                <a:gd name="connsiteX30" fmla="*/ 805343 w 1048624"/>
                <a:gd name="connsiteY30" fmla="*/ 621439 h 1435171"/>
                <a:gd name="connsiteX31" fmla="*/ 788565 w 1048624"/>
                <a:gd name="connsiteY31" fmla="*/ 646606 h 1435171"/>
                <a:gd name="connsiteX32" fmla="*/ 780176 w 1048624"/>
                <a:gd name="connsiteY32" fmla="*/ 680162 h 1435171"/>
                <a:gd name="connsiteX33" fmla="*/ 771787 w 1048624"/>
                <a:gd name="connsiteY33" fmla="*/ 705329 h 1435171"/>
                <a:gd name="connsiteX34" fmla="*/ 780176 w 1048624"/>
                <a:gd name="connsiteY34" fmla="*/ 755663 h 1435171"/>
                <a:gd name="connsiteX35" fmla="*/ 864066 w 1048624"/>
                <a:gd name="connsiteY35" fmla="*/ 747274 h 1435171"/>
                <a:gd name="connsiteX36" fmla="*/ 914400 w 1048624"/>
                <a:gd name="connsiteY36" fmla="*/ 713718 h 1435171"/>
                <a:gd name="connsiteX37" fmla="*/ 939567 w 1048624"/>
                <a:gd name="connsiteY37" fmla="*/ 654995 h 1435171"/>
                <a:gd name="connsiteX38" fmla="*/ 947956 w 1048624"/>
                <a:gd name="connsiteY38" fmla="*/ 629828 h 1435171"/>
                <a:gd name="connsiteX39" fmla="*/ 973123 w 1048624"/>
                <a:gd name="connsiteY39" fmla="*/ 571105 h 1435171"/>
                <a:gd name="connsiteX40" fmla="*/ 964734 w 1048624"/>
                <a:gd name="connsiteY40" fmla="*/ 503993 h 1435171"/>
                <a:gd name="connsiteX41" fmla="*/ 897622 w 1048624"/>
                <a:gd name="connsiteY41" fmla="*/ 445270 h 1435171"/>
                <a:gd name="connsiteX42" fmla="*/ 880844 w 1048624"/>
                <a:gd name="connsiteY42" fmla="*/ 420103 h 1435171"/>
                <a:gd name="connsiteX43" fmla="*/ 755009 w 1048624"/>
                <a:gd name="connsiteY43" fmla="*/ 352991 h 1435171"/>
                <a:gd name="connsiteX44" fmla="*/ 704675 w 1048624"/>
                <a:gd name="connsiteY44" fmla="*/ 319435 h 1435171"/>
                <a:gd name="connsiteX45" fmla="*/ 645952 w 1048624"/>
                <a:gd name="connsiteY45" fmla="*/ 352991 h 1435171"/>
                <a:gd name="connsiteX46" fmla="*/ 629174 w 1048624"/>
                <a:gd name="connsiteY46" fmla="*/ 378158 h 1435171"/>
                <a:gd name="connsiteX47" fmla="*/ 620785 w 1048624"/>
                <a:gd name="connsiteY47" fmla="*/ 411714 h 1435171"/>
                <a:gd name="connsiteX48" fmla="*/ 604007 w 1048624"/>
                <a:gd name="connsiteY48" fmla="*/ 445270 h 1435171"/>
                <a:gd name="connsiteX49" fmla="*/ 595618 w 1048624"/>
                <a:gd name="connsiteY49" fmla="*/ 470437 h 1435171"/>
                <a:gd name="connsiteX50" fmla="*/ 604007 w 1048624"/>
                <a:gd name="connsiteY50" fmla="*/ 495604 h 1435171"/>
                <a:gd name="connsiteX51" fmla="*/ 696286 w 1048624"/>
                <a:gd name="connsiteY51" fmla="*/ 462048 h 1435171"/>
                <a:gd name="connsiteX52" fmla="*/ 721453 w 1048624"/>
                <a:gd name="connsiteY52" fmla="*/ 420103 h 1435171"/>
                <a:gd name="connsiteX53" fmla="*/ 755009 w 1048624"/>
                <a:gd name="connsiteY53" fmla="*/ 361380 h 1435171"/>
                <a:gd name="connsiteX54" fmla="*/ 763398 w 1048624"/>
                <a:gd name="connsiteY54" fmla="*/ 336213 h 1435171"/>
                <a:gd name="connsiteX55" fmla="*/ 746620 w 1048624"/>
                <a:gd name="connsiteY55" fmla="*/ 193601 h 1435171"/>
                <a:gd name="connsiteX56" fmla="*/ 729842 w 1048624"/>
                <a:gd name="connsiteY56" fmla="*/ 160045 h 1435171"/>
                <a:gd name="connsiteX57" fmla="*/ 713064 w 1048624"/>
                <a:gd name="connsiteY57" fmla="*/ 134878 h 1435171"/>
                <a:gd name="connsiteX58" fmla="*/ 679508 w 1048624"/>
                <a:gd name="connsiteY58" fmla="*/ 118100 h 1435171"/>
                <a:gd name="connsiteX59" fmla="*/ 654341 w 1048624"/>
                <a:gd name="connsiteY59" fmla="*/ 84544 h 1435171"/>
                <a:gd name="connsiteX60" fmla="*/ 629174 w 1048624"/>
                <a:gd name="connsiteY60" fmla="*/ 76155 h 1435171"/>
                <a:gd name="connsiteX61" fmla="*/ 570451 w 1048624"/>
                <a:gd name="connsiteY61" fmla="*/ 42599 h 1435171"/>
                <a:gd name="connsiteX62" fmla="*/ 503339 w 1048624"/>
                <a:gd name="connsiteY62" fmla="*/ 76155 h 1435171"/>
                <a:gd name="connsiteX63" fmla="*/ 436227 w 1048624"/>
                <a:gd name="connsiteY63" fmla="*/ 126489 h 1435171"/>
                <a:gd name="connsiteX64" fmla="*/ 402671 w 1048624"/>
                <a:gd name="connsiteY64" fmla="*/ 176823 h 1435171"/>
                <a:gd name="connsiteX65" fmla="*/ 411060 w 1048624"/>
                <a:gd name="connsiteY65" fmla="*/ 126489 h 1435171"/>
                <a:gd name="connsiteX66" fmla="*/ 419449 w 1048624"/>
                <a:gd name="connsiteY66" fmla="*/ 92933 h 1435171"/>
                <a:gd name="connsiteX67" fmla="*/ 411060 w 1048624"/>
                <a:gd name="connsiteY67" fmla="*/ 50988 h 1435171"/>
                <a:gd name="connsiteX68" fmla="*/ 360727 w 1048624"/>
                <a:gd name="connsiteY68" fmla="*/ 34210 h 1435171"/>
                <a:gd name="connsiteX69" fmla="*/ 276837 w 1048624"/>
                <a:gd name="connsiteY69" fmla="*/ 17432 h 1435171"/>
                <a:gd name="connsiteX70" fmla="*/ 134224 w 1048624"/>
                <a:gd name="connsiteY70" fmla="*/ 34210 h 1435171"/>
                <a:gd name="connsiteX71" fmla="*/ 109057 w 1048624"/>
                <a:gd name="connsiteY71" fmla="*/ 50988 h 1435171"/>
                <a:gd name="connsiteX72" fmla="*/ 92279 w 1048624"/>
                <a:gd name="connsiteY72" fmla="*/ 76155 h 1435171"/>
                <a:gd name="connsiteX73" fmla="*/ 92279 w 1048624"/>
                <a:gd name="connsiteY73" fmla="*/ 160045 h 1435171"/>
                <a:gd name="connsiteX74" fmla="*/ 134224 w 1048624"/>
                <a:gd name="connsiteY74" fmla="*/ 143267 h 1435171"/>
                <a:gd name="connsiteX75" fmla="*/ 151002 w 1048624"/>
                <a:gd name="connsiteY75" fmla="*/ 76155 h 1435171"/>
                <a:gd name="connsiteX76" fmla="*/ 167780 w 1048624"/>
                <a:gd name="connsiteY76" fmla="*/ 50988 h 1435171"/>
                <a:gd name="connsiteX77" fmla="*/ 159391 w 1048624"/>
                <a:gd name="connsiteY77" fmla="*/ 17432 h 1435171"/>
                <a:gd name="connsiteX78" fmla="*/ 125835 w 1048624"/>
                <a:gd name="connsiteY78" fmla="*/ 9043 h 1435171"/>
                <a:gd name="connsiteX79" fmla="*/ 0 w 1048624"/>
                <a:gd name="connsiteY79" fmla="*/ 654 h 143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048624" h="1435171">
                  <a:moveTo>
                    <a:pt x="780176" y="1435171"/>
                  </a:moveTo>
                  <a:cubicBezTo>
                    <a:pt x="794158" y="1429578"/>
                    <a:pt x="809867" y="1427146"/>
                    <a:pt x="822121" y="1418393"/>
                  </a:cubicBezTo>
                  <a:cubicBezTo>
                    <a:pt x="830325" y="1412533"/>
                    <a:pt x="832444" y="1400971"/>
                    <a:pt x="838899" y="1393226"/>
                  </a:cubicBezTo>
                  <a:cubicBezTo>
                    <a:pt x="846494" y="1384112"/>
                    <a:pt x="855677" y="1376448"/>
                    <a:pt x="864066" y="1368059"/>
                  </a:cubicBezTo>
                  <a:cubicBezTo>
                    <a:pt x="879372" y="1322140"/>
                    <a:pt x="876553" y="1342315"/>
                    <a:pt x="864066" y="1267391"/>
                  </a:cubicBezTo>
                  <a:cubicBezTo>
                    <a:pt x="862612" y="1258669"/>
                    <a:pt x="860582" y="1249582"/>
                    <a:pt x="855677" y="1242224"/>
                  </a:cubicBezTo>
                  <a:cubicBezTo>
                    <a:pt x="849096" y="1232353"/>
                    <a:pt x="837794" y="1226422"/>
                    <a:pt x="830510" y="1217057"/>
                  </a:cubicBezTo>
                  <a:cubicBezTo>
                    <a:pt x="818130" y="1201140"/>
                    <a:pt x="796954" y="1166723"/>
                    <a:pt x="796954" y="1166723"/>
                  </a:cubicBezTo>
                  <a:cubicBezTo>
                    <a:pt x="799750" y="1194686"/>
                    <a:pt x="785471" y="1230741"/>
                    <a:pt x="805343" y="1250613"/>
                  </a:cubicBezTo>
                  <a:cubicBezTo>
                    <a:pt x="821285" y="1266555"/>
                    <a:pt x="851224" y="1249807"/>
                    <a:pt x="872455" y="1242224"/>
                  </a:cubicBezTo>
                  <a:cubicBezTo>
                    <a:pt x="973876" y="1206002"/>
                    <a:pt x="883334" y="1221271"/>
                    <a:pt x="947956" y="1175112"/>
                  </a:cubicBezTo>
                  <a:cubicBezTo>
                    <a:pt x="957338" y="1168411"/>
                    <a:pt x="970327" y="1169519"/>
                    <a:pt x="981512" y="1166723"/>
                  </a:cubicBezTo>
                  <a:cubicBezTo>
                    <a:pt x="980224" y="1151268"/>
                    <a:pt x="978530" y="1065611"/>
                    <a:pt x="964734" y="1032500"/>
                  </a:cubicBezTo>
                  <a:cubicBezTo>
                    <a:pt x="955114" y="1009413"/>
                    <a:pt x="948864" y="983074"/>
                    <a:pt x="931178" y="965388"/>
                  </a:cubicBezTo>
                  <a:cubicBezTo>
                    <a:pt x="922789" y="956999"/>
                    <a:pt x="915882" y="946802"/>
                    <a:pt x="906011" y="940221"/>
                  </a:cubicBezTo>
                  <a:cubicBezTo>
                    <a:pt x="898653" y="935316"/>
                    <a:pt x="889233" y="934628"/>
                    <a:pt x="880844" y="931832"/>
                  </a:cubicBezTo>
                  <a:cubicBezTo>
                    <a:pt x="872455" y="937425"/>
                    <a:pt x="861975" y="940737"/>
                    <a:pt x="855677" y="948610"/>
                  </a:cubicBezTo>
                  <a:cubicBezTo>
                    <a:pt x="837217" y="971685"/>
                    <a:pt x="852220" y="1039770"/>
                    <a:pt x="855677" y="1049278"/>
                  </a:cubicBezTo>
                  <a:cubicBezTo>
                    <a:pt x="862454" y="1067914"/>
                    <a:pt x="913743" y="1072636"/>
                    <a:pt x="922789" y="1074445"/>
                  </a:cubicBezTo>
                  <a:cubicBezTo>
                    <a:pt x="942363" y="1071649"/>
                    <a:pt x="964744" y="1076536"/>
                    <a:pt x="981512" y="1066056"/>
                  </a:cubicBezTo>
                  <a:cubicBezTo>
                    <a:pt x="991289" y="1059945"/>
                    <a:pt x="986734" y="1043586"/>
                    <a:pt x="989901" y="1032500"/>
                  </a:cubicBezTo>
                  <a:cubicBezTo>
                    <a:pt x="992330" y="1023997"/>
                    <a:pt x="994807" y="1015461"/>
                    <a:pt x="998290" y="1007333"/>
                  </a:cubicBezTo>
                  <a:cubicBezTo>
                    <a:pt x="1003216" y="995839"/>
                    <a:pt x="1010142" y="985271"/>
                    <a:pt x="1015068" y="973777"/>
                  </a:cubicBezTo>
                  <a:cubicBezTo>
                    <a:pt x="1026574" y="946930"/>
                    <a:pt x="1023968" y="938178"/>
                    <a:pt x="1031846" y="906665"/>
                  </a:cubicBezTo>
                  <a:cubicBezTo>
                    <a:pt x="1033991" y="898086"/>
                    <a:pt x="1037806" y="890001"/>
                    <a:pt x="1040235" y="881498"/>
                  </a:cubicBezTo>
                  <a:cubicBezTo>
                    <a:pt x="1043402" y="870412"/>
                    <a:pt x="1045828" y="859127"/>
                    <a:pt x="1048624" y="847942"/>
                  </a:cubicBezTo>
                  <a:cubicBezTo>
                    <a:pt x="1045828" y="814386"/>
                    <a:pt x="1051442" y="779027"/>
                    <a:pt x="1040235" y="747274"/>
                  </a:cubicBezTo>
                  <a:cubicBezTo>
                    <a:pt x="1033654" y="728628"/>
                    <a:pt x="1013171" y="718350"/>
                    <a:pt x="998290" y="705329"/>
                  </a:cubicBezTo>
                  <a:cubicBezTo>
                    <a:pt x="979054" y="688497"/>
                    <a:pt x="961879" y="684522"/>
                    <a:pt x="939567" y="671773"/>
                  </a:cubicBezTo>
                  <a:cubicBezTo>
                    <a:pt x="911988" y="656013"/>
                    <a:pt x="888007" y="633001"/>
                    <a:pt x="864066" y="613050"/>
                  </a:cubicBezTo>
                  <a:cubicBezTo>
                    <a:pt x="844492" y="615846"/>
                    <a:pt x="823412" y="613408"/>
                    <a:pt x="805343" y="621439"/>
                  </a:cubicBezTo>
                  <a:cubicBezTo>
                    <a:pt x="796130" y="625534"/>
                    <a:pt x="792537" y="637339"/>
                    <a:pt x="788565" y="646606"/>
                  </a:cubicBezTo>
                  <a:cubicBezTo>
                    <a:pt x="784023" y="657203"/>
                    <a:pt x="783343" y="669076"/>
                    <a:pt x="780176" y="680162"/>
                  </a:cubicBezTo>
                  <a:cubicBezTo>
                    <a:pt x="777747" y="688665"/>
                    <a:pt x="774583" y="696940"/>
                    <a:pt x="771787" y="705329"/>
                  </a:cubicBezTo>
                  <a:cubicBezTo>
                    <a:pt x="774583" y="722107"/>
                    <a:pt x="764691" y="748624"/>
                    <a:pt x="780176" y="755663"/>
                  </a:cubicBezTo>
                  <a:cubicBezTo>
                    <a:pt x="805760" y="767292"/>
                    <a:pt x="837242" y="755656"/>
                    <a:pt x="864066" y="747274"/>
                  </a:cubicBezTo>
                  <a:cubicBezTo>
                    <a:pt x="883313" y="741259"/>
                    <a:pt x="914400" y="713718"/>
                    <a:pt x="914400" y="713718"/>
                  </a:cubicBezTo>
                  <a:cubicBezTo>
                    <a:pt x="934074" y="654697"/>
                    <a:pt x="908468" y="727559"/>
                    <a:pt x="939567" y="654995"/>
                  </a:cubicBezTo>
                  <a:cubicBezTo>
                    <a:pt x="943050" y="646867"/>
                    <a:pt x="944473" y="637956"/>
                    <a:pt x="947956" y="629828"/>
                  </a:cubicBezTo>
                  <a:cubicBezTo>
                    <a:pt x="979055" y="557264"/>
                    <a:pt x="953449" y="630126"/>
                    <a:pt x="973123" y="571105"/>
                  </a:cubicBezTo>
                  <a:cubicBezTo>
                    <a:pt x="970327" y="548734"/>
                    <a:pt x="971863" y="525381"/>
                    <a:pt x="964734" y="503993"/>
                  </a:cubicBezTo>
                  <a:cubicBezTo>
                    <a:pt x="954055" y="471955"/>
                    <a:pt x="923252" y="460648"/>
                    <a:pt x="897622" y="445270"/>
                  </a:cubicBezTo>
                  <a:cubicBezTo>
                    <a:pt x="892029" y="436881"/>
                    <a:pt x="888499" y="426664"/>
                    <a:pt x="880844" y="420103"/>
                  </a:cubicBezTo>
                  <a:cubicBezTo>
                    <a:pt x="859970" y="402211"/>
                    <a:pt x="761678" y="357437"/>
                    <a:pt x="755009" y="352991"/>
                  </a:cubicBezTo>
                  <a:lnTo>
                    <a:pt x="704675" y="319435"/>
                  </a:lnTo>
                  <a:cubicBezTo>
                    <a:pt x="691516" y="326015"/>
                    <a:pt x="657809" y="341134"/>
                    <a:pt x="645952" y="352991"/>
                  </a:cubicBezTo>
                  <a:cubicBezTo>
                    <a:pt x="638823" y="360120"/>
                    <a:pt x="634767" y="369769"/>
                    <a:pt x="629174" y="378158"/>
                  </a:cubicBezTo>
                  <a:cubicBezTo>
                    <a:pt x="626378" y="389343"/>
                    <a:pt x="624833" y="400919"/>
                    <a:pt x="620785" y="411714"/>
                  </a:cubicBezTo>
                  <a:cubicBezTo>
                    <a:pt x="616394" y="423423"/>
                    <a:pt x="608933" y="433776"/>
                    <a:pt x="604007" y="445270"/>
                  </a:cubicBezTo>
                  <a:cubicBezTo>
                    <a:pt x="600524" y="453398"/>
                    <a:pt x="598414" y="462048"/>
                    <a:pt x="595618" y="470437"/>
                  </a:cubicBezTo>
                  <a:cubicBezTo>
                    <a:pt x="598414" y="478826"/>
                    <a:pt x="595218" y="494627"/>
                    <a:pt x="604007" y="495604"/>
                  </a:cubicBezTo>
                  <a:cubicBezTo>
                    <a:pt x="645200" y="500181"/>
                    <a:pt x="667542" y="481211"/>
                    <a:pt x="696286" y="462048"/>
                  </a:cubicBezTo>
                  <a:cubicBezTo>
                    <a:pt x="704675" y="448066"/>
                    <a:pt x="712811" y="433930"/>
                    <a:pt x="721453" y="420103"/>
                  </a:cubicBezTo>
                  <a:cubicBezTo>
                    <a:pt x="740601" y="389467"/>
                    <a:pt x="739387" y="397832"/>
                    <a:pt x="755009" y="361380"/>
                  </a:cubicBezTo>
                  <a:cubicBezTo>
                    <a:pt x="758492" y="353252"/>
                    <a:pt x="760602" y="344602"/>
                    <a:pt x="763398" y="336213"/>
                  </a:cubicBezTo>
                  <a:cubicBezTo>
                    <a:pt x="759655" y="283804"/>
                    <a:pt x="766232" y="239362"/>
                    <a:pt x="746620" y="193601"/>
                  </a:cubicBezTo>
                  <a:cubicBezTo>
                    <a:pt x="741694" y="182107"/>
                    <a:pt x="736047" y="170903"/>
                    <a:pt x="729842" y="160045"/>
                  </a:cubicBezTo>
                  <a:cubicBezTo>
                    <a:pt x="724840" y="151291"/>
                    <a:pt x="720809" y="141333"/>
                    <a:pt x="713064" y="134878"/>
                  </a:cubicBezTo>
                  <a:cubicBezTo>
                    <a:pt x="703457" y="126872"/>
                    <a:pt x="690693" y="123693"/>
                    <a:pt x="679508" y="118100"/>
                  </a:cubicBezTo>
                  <a:cubicBezTo>
                    <a:pt x="671119" y="106915"/>
                    <a:pt x="665082" y="93495"/>
                    <a:pt x="654341" y="84544"/>
                  </a:cubicBezTo>
                  <a:cubicBezTo>
                    <a:pt x="647548" y="78883"/>
                    <a:pt x="637302" y="79638"/>
                    <a:pt x="629174" y="76155"/>
                  </a:cubicBezTo>
                  <a:cubicBezTo>
                    <a:pt x="599372" y="63383"/>
                    <a:pt x="595726" y="59449"/>
                    <a:pt x="570451" y="42599"/>
                  </a:cubicBezTo>
                  <a:cubicBezTo>
                    <a:pt x="493337" y="58022"/>
                    <a:pt x="558171" y="36989"/>
                    <a:pt x="503339" y="76155"/>
                  </a:cubicBezTo>
                  <a:cubicBezTo>
                    <a:pt x="452195" y="112686"/>
                    <a:pt x="482976" y="68052"/>
                    <a:pt x="436227" y="126489"/>
                  </a:cubicBezTo>
                  <a:cubicBezTo>
                    <a:pt x="423630" y="142235"/>
                    <a:pt x="402671" y="176823"/>
                    <a:pt x="402671" y="176823"/>
                  </a:cubicBezTo>
                  <a:cubicBezTo>
                    <a:pt x="405467" y="160045"/>
                    <a:pt x="407724" y="143168"/>
                    <a:pt x="411060" y="126489"/>
                  </a:cubicBezTo>
                  <a:cubicBezTo>
                    <a:pt x="413321" y="115183"/>
                    <a:pt x="419449" y="104463"/>
                    <a:pt x="419449" y="92933"/>
                  </a:cubicBezTo>
                  <a:cubicBezTo>
                    <a:pt x="419449" y="78674"/>
                    <a:pt x="421142" y="61070"/>
                    <a:pt x="411060" y="50988"/>
                  </a:cubicBezTo>
                  <a:cubicBezTo>
                    <a:pt x="398555" y="38483"/>
                    <a:pt x="377884" y="38499"/>
                    <a:pt x="360727" y="34210"/>
                  </a:cubicBezTo>
                  <a:cubicBezTo>
                    <a:pt x="310669" y="21696"/>
                    <a:pt x="338544" y="27716"/>
                    <a:pt x="276837" y="17432"/>
                  </a:cubicBezTo>
                  <a:cubicBezTo>
                    <a:pt x="258280" y="18758"/>
                    <a:pt x="172358" y="15143"/>
                    <a:pt x="134224" y="34210"/>
                  </a:cubicBezTo>
                  <a:cubicBezTo>
                    <a:pt x="125206" y="38719"/>
                    <a:pt x="117446" y="45395"/>
                    <a:pt x="109057" y="50988"/>
                  </a:cubicBezTo>
                  <a:cubicBezTo>
                    <a:pt x="103464" y="59377"/>
                    <a:pt x="96788" y="67137"/>
                    <a:pt x="92279" y="76155"/>
                  </a:cubicBezTo>
                  <a:cubicBezTo>
                    <a:pt x="76010" y="108692"/>
                    <a:pt x="86277" y="118033"/>
                    <a:pt x="92279" y="160045"/>
                  </a:cubicBezTo>
                  <a:cubicBezTo>
                    <a:pt x="106261" y="154452"/>
                    <a:pt x="125588" y="155604"/>
                    <a:pt x="134224" y="143267"/>
                  </a:cubicBezTo>
                  <a:cubicBezTo>
                    <a:pt x="147448" y="124376"/>
                    <a:pt x="138211" y="95341"/>
                    <a:pt x="151002" y="76155"/>
                  </a:cubicBezTo>
                  <a:lnTo>
                    <a:pt x="167780" y="50988"/>
                  </a:lnTo>
                  <a:cubicBezTo>
                    <a:pt x="164984" y="39803"/>
                    <a:pt x="167544" y="25585"/>
                    <a:pt x="159391" y="17432"/>
                  </a:cubicBezTo>
                  <a:cubicBezTo>
                    <a:pt x="151238" y="9279"/>
                    <a:pt x="137141" y="11304"/>
                    <a:pt x="125835" y="9043"/>
                  </a:cubicBezTo>
                  <a:cubicBezTo>
                    <a:pt x="63203" y="-3483"/>
                    <a:pt x="73976" y="654"/>
                    <a:pt x="0" y="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PIJL-RECHTS 4"/>
            <p:cNvSpPr/>
            <p:nvPr/>
          </p:nvSpPr>
          <p:spPr>
            <a:xfrm rot="18665821">
              <a:off x="3674484" y="1222474"/>
              <a:ext cx="254312" cy="160120"/>
            </a:xfrm>
            <a:prstGeom prst="rightArrow">
              <a:avLst>
                <a:gd name="adj1" fmla="val 12697"/>
                <a:gd name="adj2" fmla="val 500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PIJL-RECHTS 23"/>
            <p:cNvSpPr/>
            <p:nvPr/>
          </p:nvSpPr>
          <p:spPr>
            <a:xfrm rot="2362826">
              <a:off x="5173839" y="1180333"/>
              <a:ext cx="241147" cy="132837"/>
            </a:xfrm>
            <a:prstGeom prst="rightArrow">
              <a:avLst>
                <a:gd name="adj1" fmla="val 12697"/>
                <a:gd name="adj2" fmla="val 500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Tekstvak 31"/>
            <p:cNvSpPr txBox="1"/>
            <p:nvPr/>
          </p:nvSpPr>
          <p:spPr>
            <a:xfrm>
              <a:off x="3127411" y="1040716"/>
              <a:ext cx="2889589" cy="2072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rgbClr val="FF0000"/>
                  </a:solidFill>
                </a:rPr>
                <a:t>       e</a:t>
              </a:r>
              <a:r>
                <a:rPr lang="nl-NL" baseline="40000" dirty="0">
                  <a:solidFill>
                    <a:srgbClr val="FF0000"/>
                  </a:solidFill>
                </a:rPr>
                <a:t>-</a:t>
              </a:r>
              <a:r>
                <a:rPr lang="nl-NL" dirty="0">
                  <a:solidFill>
                    <a:srgbClr val="FF0000"/>
                  </a:solidFill>
                </a:rPr>
                <a:t>                                 e</a:t>
              </a:r>
              <a:r>
                <a:rPr lang="nl-NL" baseline="40000" dirty="0">
                  <a:solidFill>
                    <a:srgbClr val="FF0000"/>
                  </a:solidFill>
                </a:rPr>
                <a:t>-</a:t>
              </a:r>
              <a:endParaRPr lang="nl-NL" dirty="0">
                <a:solidFill>
                  <a:srgbClr val="FF0000"/>
                </a:solidFill>
              </a:endParaRPr>
            </a:p>
            <a:p>
              <a:endParaRPr lang="nl-NL" baseline="40000" dirty="0">
                <a:solidFill>
                  <a:srgbClr val="FF0000"/>
                </a:solidFill>
              </a:endParaRPr>
            </a:p>
            <a:p>
              <a:endParaRPr lang="nl-NL" baseline="40000" dirty="0">
                <a:solidFill>
                  <a:srgbClr val="FF0000"/>
                </a:solidFill>
              </a:endParaRPr>
            </a:p>
            <a:p>
              <a:endParaRPr lang="nl-NL" baseline="40000" dirty="0">
                <a:solidFill>
                  <a:srgbClr val="FF0000"/>
                </a:solidFill>
              </a:endParaRPr>
            </a:p>
            <a:p>
              <a:endParaRPr lang="nl-NL" baseline="40000" dirty="0">
                <a:solidFill>
                  <a:srgbClr val="FF0000"/>
                </a:solidFill>
              </a:endParaRPr>
            </a:p>
            <a:p>
              <a:endParaRPr lang="nl-NL" baseline="40000" dirty="0">
                <a:solidFill>
                  <a:srgbClr val="FF0000"/>
                </a:solidFill>
              </a:endParaRPr>
            </a:p>
            <a:p>
              <a:endParaRPr lang="nl-NL" baseline="40000" dirty="0">
                <a:solidFill>
                  <a:srgbClr val="FF0000"/>
                </a:solidFill>
              </a:endParaRPr>
            </a:p>
            <a:p>
              <a:r>
                <a:rPr lang="nl-NL" baseline="40000" dirty="0">
                  <a:solidFill>
                    <a:srgbClr val="FF0000"/>
                  </a:solidFill>
                </a:rPr>
                <a:t> </a:t>
              </a:r>
            </a:p>
            <a:p>
              <a:r>
                <a:rPr lang="nl-NL" sz="4000" b="1" baseline="40000" dirty="0">
                  <a:solidFill>
                    <a:srgbClr val="FF0000"/>
                  </a:solidFill>
                </a:rPr>
                <a:t>--</a:t>
              </a:r>
              <a:r>
                <a:rPr lang="nl-NL" sz="4000" baseline="40000" dirty="0">
                  <a:solidFill>
                    <a:srgbClr val="FF0000"/>
                  </a:solidFill>
                </a:rPr>
                <a:t>                         +</a:t>
              </a:r>
            </a:p>
          </p:txBody>
        </p:sp>
        <p:sp>
          <p:nvSpPr>
            <p:cNvPr id="33" name="Tekstvak 32"/>
            <p:cNvSpPr txBox="1"/>
            <p:nvPr/>
          </p:nvSpPr>
          <p:spPr>
            <a:xfrm>
              <a:off x="3139561" y="2276941"/>
              <a:ext cx="4530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000" dirty="0">
                  <a:solidFill>
                    <a:srgbClr val="FF0000"/>
                  </a:solidFill>
                </a:rPr>
                <a:t>-</a:t>
              </a:r>
            </a:p>
          </p:txBody>
        </p:sp>
      </p:grpSp>
      <p:sp>
        <p:nvSpPr>
          <p:cNvPr id="2" name="Tekstvak 1">
            <a:extLst>
              <a:ext uri="{FF2B5EF4-FFF2-40B4-BE49-F238E27FC236}">
                <a16:creationId xmlns:a16="http://schemas.microsoft.com/office/drawing/2014/main" id="{F1576DAF-2C7C-ADB6-BDC9-863494C118D8}"/>
              </a:ext>
            </a:extLst>
          </p:cNvPr>
          <p:cNvSpPr txBox="1"/>
          <p:nvPr/>
        </p:nvSpPr>
        <p:spPr>
          <a:xfrm>
            <a:off x="194210" y="2820810"/>
            <a:ext cx="49439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zwavelzuuroplossing</a:t>
            </a:r>
          </a:p>
          <a:p>
            <a:r>
              <a:rPr lang="nl-NL" sz="2400" dirty="0"/>
              <a:t>                                                  </a:t>
            </a:r>
            <a:r>
              <a:rPr lang="nl-NL" sz="200" dirty="0"/>
              <a:t>           </a:t>
            </a:r>
            <a:r>
              <a:rPr lang="nl-NL" sz="2400" dirty="0"/>
              <a:t> </a:t>
            </a:r>
            <a:r>
              <a:rPr lang="nl-NL" dirty="0"/>
              <a:t>H</a:t>
            </a:r>
            <a:r>
              <a:rPr lang="nl-NL" baseline="40000" dirty="0"/>
              <a:t>+</a:t>
            </a:r>
            <a:r>
              <a:rPr lang="nl-NL" dirty="0"/>
              <a:t> en  SO</a:t>
            </a:r>
            <a:r>
              <a:rPr lang="nl-NL" baseline="-25000" dirty="0"/>
              <a:t>4</a:t>
            </a:r>
            <a:r>
              <a:rPr lang="nl-NL" baseline="40000" dirty="0"/>
              <a:t>2-</a:t>
            </a:r>
          </a:p>
        </p:txBody>
      </p:sp>
    </p:spTree>
    <p:extLst>
      <p:ext uri="{BB962C8B-B14F-4D97-AF65-F5344CB8AC3E}">
        <p14:creationId xmlns:p14="http://schemas.microsoft.com/office/powerpoint/2010/main" val="2125593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20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51575" y="478172"/>
            <a:ext cx="642376" cy="856501"/>
          </a:xfrm>
          <a:prstGeom prst="rect">
            <a:avLst/>
          </a:prstGeom>
        </p:spPr>
      </p:pic>
      <p:sp>
        <p:nvSpPr>
          <p:cNvPr id="15" name="Rechthoek 14"/>
          <p:cNvSpPr/>
          <p:nvPr/>
        </p:nvSpPr>
        <p:spPr>
          <a:xfrm>
            <a:off x="5219700" y="2552692"/>
            <a:ext cx="393699" cy="313266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3127412" y="2552695"/>
            <a:ext cx="397933" cy="3132667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Boog 5"/>
          <p:cNvSpPr/>
          <p:nvPr/>
        </p:nvSpPr>
        <p:spPr>
          <a:xfrm>
            <a:off x="2531533" y="2583743"/>
            <a:ext cx="3657600" cy="237067"/>
          </a:xfrm>
          <a:prstGeom prst="arc">
            <a:avLst>
              <a:gd name="adj1" fmla="val 10813751"/>
              <a:gd name="adj2" fmla="val 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8" name="Picture 4" descr="Technolog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986" y="1875895"/>
            <a:ext cx="3956694" cy="432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ep 12"/>
          <p:cNvGrpSpPr/>
          <p:nvPr/>
        </p:nvGrpSpPr>
        <p:grpSpPr>
          <a:xfrm>
            <a:off x="3127411" y="2552695"/>
            <a:ext cx="397933" cy="3132667"/>
            <a:chOff x="1042870" y="440264"/>
            <a:chExt cx="397933" cy="3132667"/>
          </a:xfrm>
        </p:grpSpPr>
        <p:sp>
          <p:nvSpPr>
            <p:cNvPr id="11" name="Rechthoek 10"/>
            <p:cNvSpPr/>
            <p:nvPr/>
          </p:nvSpPr>
          <p:spPr>
            <a:xfrm>
              <a:off x="1042870" y="440264"/>
              <a:ext cx="397933" cy="313266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/>
            <p:cNvSpPr/>
            <p:nvPr/>
          </p:nvSpPr>
          <p:spPr>
            <a:xfrm>
              <a:off x="1106333" y="443569"/>
              <a:ext cx="270000" cy="305851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8" name="Rechthoek 17"/>
          <p:cNvSpPr/>
          <p:nvPr/>
        </p:nvSpPr>
        <p:spPr>
          <a:xfrm>
            <a:off x="5219700" y="2552693"/>
            <a:ext cx="393699" cy="313266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5297424" y="2563200"/>
            <a:ext cx="234469" cy="304800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Boog 7"/>
          <p:cNvSpPr/>
          <p:nvPr/>
        </p:nvSpPr>
        <p:spPr>
          <a:xfrm flipV="1">
            <a:off x="2531533" y="2572443"/>
            <a:ext cx="3657600" cy="224362"/>
          </a:xfrm>
          <a:prstGeom prst="arc">
            <a:avLst>
              <a:gd name="adj1" fmla="val 10813751"/>
              <a:gd name="adj2" fmla="val 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rije vorm 8"/>
          <p:cNvSpPr/>
          <p:nvPr/>
        </p:nvSpPr>
        <p:spPr>
          <a:xfrm>
            <a:off x="3279845" y="1124125"/>
            <a:ext cx="1065652" cy="1426128"/>
          </a:xfrm>
          <a:custGeom>
            <a:avLst/>
            <a:gdLst>
              <a:gd name="connsiteX0" fmla="*/ 42195 w 1065652"/>
              <a:gd name="connsiteY0" fmla="*/ 1426128 h 1426128"/>
              <a:gd name="connsiteX1" fmla="*/ 42195 w 1065652"/>
              <a:gd name="connsiteY1" fmla="*/ 1317071 h 1426128"/>
              <a:gd name="connsiteX2" fmla="*/ 84140 w 1065652"/>
              <a:gd name="connsiteY2" fmla="*/ 1325460 h 1426128"/>
              <a:gd name="connsiteX3" fmla="*/ 92529 w 1065652"/>
              <a:gd name="connsiteY3" fmla="*/ 1350627 h 1426128"/>
              <a:gd name="connsiteX4" fmla="*/ 84140 w 1065652"/>
              <a:gd name="connsiteY4" fmla="*/ 1375794 h 1426128"/>
              <a:gd name="connsiteX5" fmla="*/ 58973 w 1065652"/>
              <a:gd name="connsiteY5" fmla="*/ 1367405 h 1426128"/>
              <a:gd name="connsiteX6" fmla="*/ 25417 w 1065652"/>
              <a:gd name="connsiteY6" fmla="*/ 1350627 h 1426128"/>
              <a:gd name="connsiteX7" fmla="*/ 8639 w 1065652"/>
              <a:gd name="connsiteY7" fmla="*/ 1317071 h 1426128"/>
              <a:gd name="connsiteX8" fmla="*/ 17028 w 1065652"/>
              <a:gd name="connsiteY8" fmla="*/ 947956 h 1426128"/>
              <a:gd name="connsiteX9" fmla="*/ 84140 w 1065652"/>
              <a:gd name="connsiteY9" fmla="*/ 906011 h 1426128"/>
              <a:gd name="connsiteX10" fmla="*/ 126085 w 1065652"/>
              <a:gd name="connsiteY10" fmla="*/ 880844 h 1426128"/>
              <a:gd name="connsiteX11" fmla="*/ 142863 w 1065652"/>
              <a:gd name="connsiteY11" fmla="*/ 906011 h 1426128"/>
              <a:gd name="connsiteX12" fmla="*/ 109307 w 1065652"/>
              <a:gd name="connsiteY12" fmla="*/ 947956 h 1426128"/>
              <a:gd name="connsiteX13" fmla="*/ 50584 w 1065652"/>
              <a:gd name="connsiteY13" fmla="*/ 981512 h 1426128"/>
              <a:gd name="connsiteX14" fmla="*/ 33806 w 1065652"/>
              <a:gd name="connsiteY14" fmla="*/ 947956 h 1426128"/>
              <a:gd name="connsiteX15" fmla="*/ 8639 w 1065652"/>
              <a:gd name="connsiteY15" fmla="*/ 880844 h 1426128"/>
              <a:gd name="connsiteX16" fmla="*/ 250 w 1065652"/>
              <a:gd name="connsiteY16" fmla="*/ 847288 h 1426128"/>
              <a:gd name="connsiteX17" fmla="*/ 17028 w 1065652"/>
              <a:gd name="connsiteY17" fmla="*/ 796954 h 1426128"/>
              <a:gd name="connsiteX18" fmla="*/ 42195 w 1065652"/>
              <a:gd name="connsiteY18" fmla="*/ 788565 h 1426128"/>
              <a:gd name="connsiteX19" fmla="*/ 92529 w 1065652"/>
              <a:gd name="connsiteY19" fmla="*/ 780176 h 1426128"/>
              <a:gd name="connsiteX20" fmla="*/ 117696 w 1065652"/>
              <a:gd name="connsiteY20" fmla="*/ 796954 h 1426128"/>
              <a:gd name="connsiteX21" fmla="*/ 117696 w 1065652"/>
              <a:gd name="connsiteY21" fmla="*/ 864066 h 1426128"/>
              <a:gd name="connsiteX22" fmla="*/ 42195 w 1065652"/>
              <a:gd name="connsiteY22" fmla="*/ 847288 h 1426128"/>
              <a:gd name="connsiteX23" fmla="*/ 25417 w 1065652"/>
              <a:gd name="connsiteY23" fmla="*/ 822121 h 1426128"/>
              <a:gd name="connsiteX24" fmla="*/ 33806 w 1065652"/>
              <a:gd name="connsiteY24" fmla="*/ 729842 h 1426128"/>
              <a:gd name="connsiteX25" fmla="*/ 50584 w 1065652"/>
              <a:gd name="connsiteY25" fmla="*/ 704675 h 1426128"/>
              <a:gd name="connsiteX26" fmla="*/ 75751 w 1065652"/>
              <a:gd name="connsiteY26" fmla="*/ 645952 h 1426128"/>
              <a:gd name="connsiteX27" fmla="*/ 92529 w 1065652"/>
              <a:gd name="connsiteY27" fmla="*/ 620785 h 1426128"/>
              <a:gd name="connsiteX28" fmla="*/ 109307 w 1065652"/>
              <a:gd name="connsiteY28" fmla="*/ 587229 h 1426128"/>
              <a:gd name="connsiteX29" fmla="*/ 201586 w 1065652"/>
              <a:gd name="connsiteY29" fmla="*/ 545284 h 1426128"/>
              <a:gd name="connsiteX30" fmla="*/ 335810 w 1065652"/>
              <a:gd name="connsiteY30" fmla="*/ 578840 h 1426128"/>
              <a:gd name="connsiteX31" fmla="*/ 360977 w 1065652"/>
              <a:gd name="connsiteY31" fmla="*/ 612396 h 1426128"/>
              <a:gd name="connsiteX32" fmla="*/ 327421 w 1065652"/>
              <a:gd name="connsiteY32" fmla="*/ 696286 h 1426128"/>
              <a:gd name="connsiteX33" fmla="*/ 302254 w 1065652"/>
              <a:gd name="connsiteY33" fmla="*/ 679508 h 1426128"/>
              <a:gd name="connsiteX34" fmla="*/ 277087 w 1065652"/>
              <a:gd name="connsiteY34" fmla="*/ 620785 h 1426128"/>
              <a:gd name="connsiteX35" fmla="*/ 310643 w 1065652"/>
              <a:gd name="connsiteY35" fmla="*/ 520117 h 1426128"/>
              <a:gd name="connsiteX36" fmla="*/ 327421 w 1065652"/>
              <a:gd name="connsiteY36" fmla="*/ 478172 h 1426128"/>
              <a:gd name="connsiteX37" fmla="*/ 377755 w 1065652"/>
              <a:gd name="connsiteY37" fmla="*/ 419449 h 1426128"/>
              <a:gd name="connsiteX38" fmla="*/ 402922 w 1065652"/>
              <a:gd name="connsiteY38" fmla="*/ 385893 h 1426128"/>
              <a:gd name="connsiteX39" fmla="*/ 453256 w 1065652"/>
              <a:gd name="connsiteY39" fmla="*/ 360726 h 1426128"/>
              <a:gd name="connsiteX40" fmla="*/ 478423 w 1065652"/>
              <a:gd name="connsiteY40" fmla="*/ 369115 h 1426128"/>
              <a:gd name="connsiteX41" fmla="*/ 520368 w 1065652"/>
              <a:gd name="connsiteY41" fmla="*/ 402671 h 1426128"/>
              <a:gd name="connsiteX42" fmla="*/ 545535 w 1065652"/>
              <a:gd name="connsiteY42" fmla="*/ 419449 h 1426128"/>
              <a:gd name="connsiteX43" fmla="*/ 545535 w 1065652"/>
              <a:gd name="connsiteY43" fmla="*/ 511728 h 1426128"/>
              <a:gd name="connsiteX44" fmla="*/ 486812 w 1065652"/>
              <a:gd name="connsiteY44" fmla="*/ 536895 h 1426128"/>
              <a:gd name="connsiteX45" fmla="*/ 461645 w 1065652"/>
              <a:gd name="connsiteY45" fmla="*/ 528506 h 1426128"/>
              <a:gd name="connsiteX46" fmla="*/ 436478 w 1065652"/>
              <a:gd name="connsiteY46" fmla="*/ 494950 h 1426128"/>
              <a:gd name="connsiteX47" fmla="*/ 411311 w 1065652"/>
              <a:gd name="connsiteY47" fmla="*/ 427838 h 1426128"/>
              <a:gd name="connsiteX48" fmla="*/ 419700 w 1065652"/>
              <a:gd name="connsiteY48" fmla="*/ 327170 h 1426128"/>
              <a:gd name="connsiteX49" fmla="*/ 453256 w 1065652"/>
              <a:gd name="connsiteY49" fmla="*/ 260058 h 1426128"/>
              <a:gd name="connsiteX50" fmla="*/ 470034 w 1065652"/>
              <a:gd name="connsiteY50" fmla="*/ 218114 h 1426128"/>
              <a:gd name="connsiteX51" fmla="*/ 553924 w 1065652"/>
              <a:gd name="connsiteY51" fmla="*/ 142613 h 1426128"/>
              <a:gd name="connsiteX52" fmla="*/ 604258 w 1065652"/>
              <a:gd name="connsiteY52" fmla="*/ 117446 h 1426128"/>
              <a:gd name="connsiteX53" fmla="*/ 721704 w 1065652"/>
              <a:gd name="connsiteY53" fmla="*/ 134224 h 1426128"/>
              <a:gd name="connsiteX54" fmla="*/ 738482 w 1065652"/>
              <a:gd name="connsiteY54" fmla="*/ 159391 h 1426128"/>
              <a:gd name="connsiteX55" fmla="*/ 730093 w 1065652"/>
              <a:gd name="connsiteY55" fmla="*/ 243281 h 1426128"/>
              <a:gd name="connsiteX56" fmla="*/ 721704 w 1065652"/>
              <a:gd name="connsiteY56" fmla="*/ 142613 h 1426128"/>
              <a:gd name="connsiteX57" fmla="*/ 746871 w 1065652"/>
              <a:gd name="connsiteY57" fmla="*/ 100668 h 1426128"/>
              <a:gd name="connsiteX58" fmla="*/ 805594 w 1065652"/>
              <a:gd name="connsiteY58" fmla="*/ 25167 h 1426128"/>
              <a:gd name="connsiteX59" fmla="*/ 830761 w 1065652"/>
              <a:gd name="connsiteY59" fmla="*/ 8389 h 1426128"/>
              <a:gd name="connsiteX60" fmla="*/ 855927 w 1065652"/>
              <a:gd name="connsiteY60" fmla="*/ 0 h 1426128"/>
              <a:gd name="connsiteX61" fmla="*/ 939817 w 1065652"/>
              <a:gd name="connsiteY61" fmla="*/ 16778 h 1426128"/>
              <a:gd name="connsiteX62" fmla="*/ 948206 w 1065652"/>
              <a:gd name="connsiteY62" fmla="*/ 109057 h 1426128"/>
              <a:gd name="connsiteX63" fmla="*/ 923039 w 1065652"/>
              <a:gd name="connsiteY63" fmla="*/ 117446 h 1426128"/>
              <a:gd name="connsiteX64" fmla="*/ 906261 w 1065652"/>
              <a:gd name="connsiteY64" fmla="*/ 92279 h 1426128"/>
              <a:gd name="connsiteX65" fmla="*/ 956595 w 1065652"/>
              <a:gd name="connsiteY65" fmla="*/ 67112 h 1426128"/>
              <a:gd name="connsiteX66" fmla="*/ 990151 w 1065652"/>
              <a:gd name="connsiteY66" fmla="*/ 50334 h 1426128"/>
              <a:gd name="connsiteX67" fmla="*/ 1065652 w 1065652"/>
              <a:gd name="connsiteY67" fmla="*/ 33556 h 142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065652" h="1426128">
                <a:moveTo>
                  <a:pt x="42195" y="1426128"/>
                </a:moveTo>
                <a:cubicBezTo>
                  <a:pt x="42165" y="1425888"/>
                  <a:pt x="22979" y="1329881"/>
                  <a:pt x="42195" y="1317071"/>
                </a:cubicBezTo>
                <a:cubicBezTo>
                  <a:pt x="54059" y="1309162"/>
                  <a:pt x="70158" y="1322664"/>
                  <a:pt x="84140" y="1325460"/>
                </a:cubicBezTo>
                <a:cubicBezTo>
                  <a:pt x="86936" y="1333849"/>
                  <a:pt x="92529" y="1341784"/>
                  <a:pt x="92529" y="1350627"/>
                </a:cubicBezTo>
                <a:cubicBezTo>
                  <a:pt x="92529" y="1359470"/>
                  <a:pt x="92049" y="1371839"/>
                  <a:pt x="84140" y="1375794"/>
                </a:cubicBezTo>
                <a:cubicBezTo>
                  <a:pt x="76231" y="1379749"/>
                  <a:pt x="67101" y="1370888"/>
                  <a:pt x="58973" y="1367405"/>
                </a:cubicBezTo>
                <a:cubicBezTo>
                  <a:pt x="47479" y="1362479"/>
                  <a:pt x="36602" y="1356220"/>
                  <a:pt x="25417" y="1350627"/>
                </a:cubicBezTo>
                <a:cubicBezTo>
                  <a:pt x="19824" y="1339442"/>
                  <a:pt x="10695" y="1329406"/>
                  <a:pt x="8639" y="1317071"/>
                </a:cubicBezTo>
                <a:cubicBezTo>
                  <a:pt x="-6892" y="1223883"/>
                  <a:pt x="107" y="1007178"/>
                  <a:pt x="17028" y="947956"/>
                </a:cubicBezTo>
                <a:cubicBezTo>
                  <a:pt x="24275" y="922590"/>
                  <a:pt x="61673" y="919837"/>
                  <a:pt x="84140" y="906011"/>
                </a:cubicBezTo>
                <a:cubicBezTo>
                  <a:pt x="98027" y="897465"/>
                  <a:pt x="126085" y="880844"/>
                  <a:pt x="126085" y="880844"/>
                </a:cubicBezTo>
                <a:cubicBezTo>
                  <a:pt x="131678" y="889233"/>
                  <a:pt x="141205" y="896066"/>
                  <a:pt x="142863" y="906011"/>
                </a:cubicBezTo>
                <a:cubicBezTo>
                  <a:pt x="146915" y="930323"/>
                  <a:pt x="124011" y="938153"/>
                  <a:pt x="109307" y="947956"/>
                </a:cubicBezTo>
                <a:cubicBezTo>
                  <a:pt x="70158" y="1006679"/>
                  <a:pt x="92529" y="1009475"/>
                  <a:pt x="50584" y="981512"/>
                </a:cubicBezTo>
                <a:cubicBezTo>
                  <a:pt x="44991" y="970327"/>
                  <a:pt x="38885" y="959384"/>
                  <a:pt x="33806" y="947956"/>
                </a:cubicBezTo>
                <a:cubicBezTo>
                  <a:pt x="26714" y="932000"/>
                  <a:pt x="14173" y="900214"/>
                  <a:pt x="8639" y="880844"/>
                </a:cubicBezTo>
                <a:cubicBezTo>
                  <a:pt x="5472" y="869758"/>
                  <a:pt x="3046" y="858473"/>
                  <a:pt x="250" y="847288"/>
                </a:cubicBezTo>
                <a:cubicBezTo>
                  <a:pt x="5843" y="830510"/>
                  <a:pt x="6748" y="811345"/>
                  <a:pt x="17028" y="796954"/>
                </a:cubicBezTo>
                <a:cubicBezTo>
                  <a:pt x="22168" y="789758"/>
                  <a:pt x="33563" y="790483"/>
                  <a:pt x="42195" y="788565"/>
                </a:cubicBezTo>
                <a:cubicBezTo>
                  <a:pt x="58799" y="784875"/>
                  <a:pt x="75751" y="782972"/>
                  <a:pt x="92529" y="780176"/>
                </a:cubicBezTo>
                <a:cubicBezTo>
                  <a:pt x="100918" y="785769"/>
                  <a:pt x="112103" y="788565"/>
                  <a:pt x="117696" y="796954"/>
                </a:cubicBezTo>
                <a:cubicBezTo>
                  <a:pt x="133966" y="821358"/>
                  <a:pt x="123797" y="839662"/>
                  <a:pt x="117696" y="864066"/>
                </a:cubicBezTo>
                <a:cubicBezTo>
                  <a:pt x="116772" y="863881"/>
                  <a:pt x="47272" y="850673"/>
                  <a:pt x="42195" y="847288"/>
                </a:cubicBezTo>
                <a:cubicBezTo>
                  <a:pt x="33806" y="841695"/>
                  <a:pt x="31010" y="830510"/>
                  <a:pt x="25417" y="822121"/>
                </a:cubicBezTo>
                <a:cubicBezTo>
                  <a:pt x="28213" y="791361"/>
                  <a:pt x="27334" y="760043"/>
                  <a:pt x="33806" y="729842"/>
                </a:cubicBezTo>
                <a:cubicBezTo>
                  <a:pt x="35919" y="719983"/>
                  <a:pt x="45582" y="713429"/>
                  <a:pt x="50584" y="704675"/>
                </a:cubicBezTo>
                <a:cubicBezTo>
                  <a:pt x="120410" y="582479"/>
                  <a:pt x="28693" y="740068"/>
                  <a:pt x="75751" y="645952"/>
                </a:cubicBezTo>
                <a:cubicBezTo>
                  <a:pt x="80260" y="636934"/>
                  <a:pt x="87527" y="629539"/>
                  <a:pt x="92529" y="620785"/>
                </a:cubicBezTo>
                <a:cubicBezTo>
                  <a:pt x="98734" y="609927"/>
                  <a:pt x="101168" y="596724"/>
                  <a:pt x="109307" y="587229"/>
                </a:cubicBezTo>
                <a:cubicBezTo>
                  <a:pt x="135575" y="556583"/>
                  <a:pt x="163743" y="556096"/>
                  <a:pt x="201586" y="545284"/>
                </a:cubicBezTo>
                <a:cubicBezTo>
                  <a:pt x="298526" y="552741"/>
                  <a:pt x="292654" y="528491"/>
                  <a:pt x="335810" y="578840"/>
                </a:cubicBezTo>
                <a:cubicBezTo>
                  <a:pt x="344909" y="589456"/>
                  <a:pt x="352588" y="601211"/>
                  <a:pt x="360977" y="612396"/>
                </a:cubicBezTo>
                <a:cubicBezTo>
                  <a:pt x="359522" y="624032"/>
                  <a:pt x="367686" y="696286"/>
                  <a:pt x="327421" y="696286"/>
                </a:cubicBezTo>
                <a:cubicBezTo>
                  <a:pt x="317339" y="696286"/>
                  <a:pt x="310643" y="685101"/>
                  <a:pt x="302254" y="679508"/>
                </a:cubicBezTo>
                <a:cubicBezTo>
                  <a:pt x="300225" y="675450"/>
                  <a:pt x="276205" y="631365"/>
                  <a:pt x="277087" y="620785"/>
                </a:cubicBezTo>
                <a:cubicBezTo>
                  <a:pt x="285802" y="516208"/>
                  <a:pt x="283573" y="574257"/>
                  <a:pt x="310643" y="520117"/>
                </a:cubicBezTo>
                <a:cubicBezTo>
                  <a:pt x="317377" y="506648"/>
                  <a:pt x="320108" y="491336"/>
                  <a:pt x="327421" y="478172"/>
                </a:cubicBezTo>
                <a:cubicBezTo>
                  <a:pt x="346788" y="443311"/>
                  <a:pt x="353663" y="447557"/>
                  <a:pt x="377755" y="419449"/>
                </a:cubicBezTo>
                <a:cubicBezTo>
                  <a:pt x="386854" y="408833"/>
                  <a:pt x="393035" y="395780"/>
                  <a:pt x="402922" y="385893"/>
                </a:cubicBezTo>
                <a:cubicBezTo>
                  <a:pt x="419184" y="369631"/>
                  <a:pt x="432787" y="367549"/>
                  <a:pt x="453256" y="360726"/>
                </a:cubicBezTo>
                <a:cubicBezTo>
                  <a:pt x="461645" y="363522"/>
                  <a:pt x="470924" y="364428"/>
                  <a:pt x="478423" y="369115"/>
                </a:cubicBezTo>
                <a:cubicBezTo>
                  <a:pt x="493607" y="378605"/>
                  <a:pt x="506044" y="391928"/>
                  <a:pt x="520368" y="402671"/>
                </a:cubicBezTo>
                <a:cubicBezTo>
                  <a:pt x="528434" y="408720"/>
                  <a:pt x="537146" y="413856"/>
                  <a:pt x="545535" y="419449"/>
                </a:cubicBezTo>
                <a:cubicBezTo>
                  <a:pt x="556589" y="452610"/>
                  <a:pt x="566404" y="469990"/>
                  <a:pt x="545535" y="511728"/>
                </a:cubicBezTo>
                <a:cubicBezTo>
                  <a:pt x="541388" y="520021"/>
                  <a:pt x="497455" y="533347"/>
                  <a:pt x="486812" y="536895"/>
                </a:cubicBezTo>
                <a:cubicBezTo>
                  <a:pt x="478423" y="534099"/>
                  <a:pt x="468438" y="534167"/>
                  <a:pt x="461645" y="528506"/>
                </a:cubicBezTo>
                <a:cubicBezTo>
                  <a:pt x="450904" y="519555"/>
                  <a:pt x="443888" y="506806"/>
                  <a:pt x="436478" y="494950"/>
                </a:cubicBezTo>
                <a:cubicBezTo>
                  <a:pt x="418200" y="465704"/>
                  <a:pt x="419363" y="460045"/>
                  <a:pt x="411311" y="427838"/>
                </a:cubicBezTo>
                <a:cubicBezTo>
                  <a:pt x="414107" y="394282"/>
                  <a:pt x="411533" y="359837"/>
                  <a:pt x="419700" y="327170"/>
                </a:cubicBezTo>
                <a:cubicBezTo>
                  <a:pt x="425766" y="302906"/>
                  <a:pt x="443967" y="283280"/>
                  <a:pt x="453256" y="260058"/>
                </a:cubicBezTo>
                <a:cubicBezTo>
                  <a:pt x="458849" y="246077"/>
                  <a:pt x="462286" y="231026"/>
                  <a:pt x="470034" y="218114"/>
                </a:cubicBezTo>
                <a:cubicBezTo>
                  <a:pt x="496957" y="173243"/>
                  <a:pt x="510348" y="171664"/>
                  <a:pt x="553924" y="142613"/>
                </a:cubicBezTo>
                <a:cubicBezTo>
                  <a:pt x="586449" y="120930"/>
                  <a:pt x="569526" y="129023"/>
                  <a:pt x="604258" y="117446"/>
                </a:cubicBezTo>
                <a:cubicBezTo>
                  <a:pt x="643407" y="123039"/>
                  <a:pt x="683958" y="122428"/>
                  <a:pt x="721704" y="134224"/>
                </a:cubicBezTo>
                <a:cubicBezTo>
                  <a:pt x="731327" y="137231"/>
                  <a:pt x="737709" y="149338"/>
                  <a:pt x="738482" y="159391"/>
                </a:cubicBezTo>
                <a:cubicBezTo>
                  <a:pt x="740637" y="187411"/>
                  <a:pt x="732889" y="215318"/>
                  <a:pt x="730093" y="243281"/>
                </a:cubicBezTo>
                <a:cubicBezTo>
                  <a:pt x="678647" y="226132"/>
                  <a:pt x="691393" y="239608"/>
                  <a:pt x="721704" y="142613"/>
                </a:cubicBezTo>
                <a:cubicBezTo>
                  <a:pt x="726567" y="127050"/>
                  <a:pt x="738117" y="114424"/>
                  <a:pt x="746871" y="100668"/>
                </a:cubicBezTo>
                <a:cubicBezTo>
                  <a:pt x="767992" y="67477"/>
                  <a:pt x="777356" y="48698"/>
                  <a:pt x="805594" y="25167"/>
                </a:cubicBezTo>
                <a:cubicBezTo>
                  <a:pt x="813339" y="18712"/>
                  <a:pt x="821743" y="12898"/>
                  <a:pt x="830761" y="8389"/>
                </a:cubicBezTo>
                <a:cubicBezTo>
                  <a:pt x="838670" y="4434"/>
                  <a:pt x="847538" y="2796"/>
                  <a:pt x="855927" y="0"/>
                </a:cubicBezTo>
                <a:cubicBezTo>
                  <a:pt x="883890" y="5593"/>
                  <a:pt x="914311" y="4025"/>
                  <a:pt x="939817" y="16778"/>
                </a:cubicBezTo>
                <a:cubicBezTo>
                  <a:pt x="967962" y="30850"/>
                  <a:pt x="954373" y="96724"/>
                  <a:pt x="948206" y="109057"/>
                </a:cubicBezTo>
                <a:cubicBezTo>
                  <a:pt x="944251" y="116966"/>
                  <a:pt x="931428" y="114650"/>
                  <a:pt x="923039" y="117446"/>
                </a:cubicBezTo>
                <a:cubicBezTo>
                  <a:pt x="917446" y="109057"/>
                  <a:pt x="904284" y="102166"/>
                  <a:pt x="906261" y="92279"/>
                </a:cubicBezTo>
                <a:cubicBezTo>
                  <a:pt x="908780" y="79684"/>
                  <a:pt x="948180" y="70719"/>
                  <a:pt x="956595" y="67112"/>
                </a:cubicBezTo>
                <a:cubicBezTo>
                  <a:pt x="968089" y="62186"/>
                  <a:pt x="978086" y="53624"/>
                  <a:pt x="990151" y="50334"/>
                </a:cubicBezTo>
                <a:cubicBezTo>
                  <a:pt x="1092157" y="22514"/>
                  <a:pt x="1019459" y="56653"/>
                  <a:pt x="1065652" y="3355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Vrije vorm 6"/>
          <p:cNvSpPr/>
          <p:nvPr/>
        </p:nvSpPr>
        <p:spPr>
          <a:xfrm>
            <a:off x="4563611" y="1123471"/>
            <a:ext cx="1124125" cy="1435171"/>
          </a:xfrm>
          <a:custGeom>
            <a:avLst/>
            <a:gdLst>
              <a:gd name="connsiteX0" fmla="*/ 780176 w 1048624"/>
              <a:gd name="connsiteY0" fmla="*/ 1435171 h 1435171"/>
              <a:gd name="connsiteX1" fmla="*/ 822121 w 1048624"/>
              <a:gd name="connsiteY1" fmla="*/ 1418393 h 1435171"/>
              <a:gd name="connsiteX2" fmla="*/ 838899 w 1048624"/>
              <a:gd name="connsiteY2" fmla="*/ 1393226 h 1435171"/>
              <a:gd name="connsiteX3" fmla="*/ 864066 w 1048624"/>
              <a:gd name="connsiteY3" fmla="*/ 1368059 h 1435171"/>
              <a:gd name="connsiteX4" fmla="*/ 864066 w 1048624"/>
              <a:gd name="connsiteY4" fmla="*/ 1267391 h 1435171"/>
              <a:gd name="connsiteX5" fmla="*/ 855677 w 1048624"/>
              <a:gd name="connsiteY5" fmla="*/ 1242224 h 1435171"/>
              <a:gd name="connsiteX6" fmla="*/ 830510 w 1048624"/>
              <a:gd name="connsiteY6" fmla="*/ 1217057 h 1435171"/>
              <a:gd name="connsiteX7" fmla="*/ 796954 w 1048624"/>
              <a:gd name="connsiteY7" fmla="*/ 1166723 h 1435171"/>
              <a:gd name="connsiteX8" fmla="*/ 805343 w 1048624"/>
              <a:gd name="connsiteY8" fmla="*/ 1250613 h 1435171"/>
              <a:gd name="connsiteX9" fmla="*/ 872455 w 1048624"/>
              <a:gd name="connsiteY9" fmla="*/ 1242224 h 1435171"/>
              <a:gd name="connsiteX10" fmla="*/ 947956 w 1048624"/>
              <a:gd name="connsiteY10" fmla="*/ 1175112 h 1435171"/>
              <a:gd name="connsiteX11" fmla="*/ 981512 w 1048624"/>
              <a:gd name="connsiteY11" fmla="*/ 1166723 h 1435171"/>
              <a:gd name="connsiteX12" fmla="*/ 964734 w 1048624"/>
              <a:gd name="connsiteY12" fmla="*/ 1032500 h 1435171"/>
              <a:gd name="connsiteX13" fmla="*/ 931178 w 1048624"/>
              <a:gd name="connsiteY13" fmla="*/ 965388 h 1435171"/>
              <a:gd name="connsiteX14" fmla="*/ 906011 w 1048624"/>
              <a:gd name="connsiteY14" fmla="*/ 940221 h 1435171"/>
              <a:gd name="connsiteX15" fmla="*/ 880844 w 1048624"/>
              <a:gd name="connsiteY15" fmla="*/ 931832 h 1435171"/>
              <a:gd name="connsiteX16" fmla="*/ 855677 w 1048624"/>
              <a:gd name="connsiteY16" fmla="*/ 948610 h 1435171"/>
              <a:gd name="connsiteX17" fmla="*/ 855677 w 1048624"/>
              <a:gd name="connsiteY17" fmla="*/ 1049278 h 1435171"/>
              <a:gd name="connsiteX18" fmla="*/ 922789 w 1048624"/>
              <a:gd name="connsiteY18" fmla="*/ 1074445 h 1435171"/>
              <a:gd name="connsiteX19" fmla="*/ 981512 w 1048624"/>
              <a:gd name="connsiteY19" fmla="*/ 1066056 h 1435171"/>
              <a:gd name="connsiteX20" fmla="*/ 989901 w 1048624"/>
              <a:gd name="connsiteY20" fmla="*/ 1032500 h 1435171"/>
              <a:gd name="connsiteX21" fmla="*/ 998290 w 1048624"/>
              <a:gd name="connsiteY21" fmla="*/ 1007333 h 1435171"/>
              <a:gd name="connsiteX22" fmla="*/ 1015068 w 1048624"/>
              <a:gd name="connsiteY22" fmla="*/ 973777 h 1435171"/>
              <a:gd name="connsiteX23" fmla="*/ 1031846 w 1048624"/>
              <a:gd name="connsiteY23" fmla="*/ 906665 h 1435171"/>
              <a:gd name="connsiteX24" fmla="*/ 1040235 w 1048624"/>
              <a:gd name="connsiteY24" fmla="*/ 881498 h 1435171"/>
              <a:gd name="connsiteX25" fmla="*/ 1048624 w 1048624"/>
              <a:gd name="connsiteY25" fmla="*/ 847942 h 1435171"/>
              <a:gd name="connsiteX26" fmla="*/ 1040235 w 1048624"/>
              <a:gd name="connsiteY26" fmla="*/ 747274 h 1435171"/>
              <a:gd name="connsiteX27" fmla="*/ 998290 w 1048624"/>
              <a:gd name="connsiteY27" fmla="*/ 705329 h 1435171"/>
              <a:gd name="connsiteX28" fmla="*/ 939567 w 1048624"/>
              <a:gd name="connsiteY28" fmla="*/ 671773 h 1435171"/>
              <a:gd name="connsiteX29" fmla="*/ 864066 w 1048624"/>
              <a:gd name="connsiteY29" fmla="*/ 613050 h 1435171"/>
              <a:gd name="connsiteX30" fmla="*/ 805343 w 1048624"/>
              <a:gd name="connsiteY30" fmla="*/ 621439 h 1435171"/>
              <a:gd name="connsiteX31" fmla="*/ 788565 w 1048624"/>
              <a:gd name="connsiteY31" fmla="*/ 646606 h 1435171"/>
              <a:gd name="connsiteX32" fmla="*/ 780176 w 1048624"/>
              <a:gd name="connsiteY32" fmla="*/ 680162 h 1435171"/>
              <a:gd name="connsiteX33" fmla="*/ 771787 w 1048624"/>
              <a:gd name="connsiteY33" fmla="*/ 705329 h 1435171"/>
              <a:gd name="connsiteX34" fmla="*/ 780176 w 1048624"/>
              <a:gd name="connsiteY34" fmla="*/ 755663 h 1435171"/>
              <a:gd name="connsiteX35" fmla="*/ 864066 w 1048624"/>
              <a:gd name="connsiteY35" fmla="*/ 747274 h 1435171"/>
              <a:gd name="connsiteX36" fmla="*/ 914400 w 1048624"/>
              <a:gd name="connsiteY36" fmla="*/ 713718 h 1435171"/>
              <a:gd name="connsiteX37" fmla="*/ 939567 w 1048624"/>
              <a:gd name="connsiteY37" fmla="*/ 654995 h 1435171"/>
              <a:gd name="connsiteX38" fmla="*/ 947956 w 1048624"/>
              <a:gd name="connsiteY38" fmla="*/ 629828 h 1435171"/>
              <a:gd name="connsiteX39" fmla="*/ 973123 w 1048624"/>
              <a:gd name="connsiteY39" fmla="*/ 571105 h 1435171"/>
              <a:gd name="connsiteX40" fmla="*/ 964734 w 1048624"/>
              <a:gd name="connsiteY40" fmla="*/ 503993 h 1435171"/>
              <a:gd name="connsiteX41" fmla="*/ 897622 w 1048624"/>
              <a:gd name="connsiteY41" fmla="*/ 445270 h 1435171"/>
              <a:gd name="connsiteX42" fmla="*/ 880844 w 1048624"/>
              <a:gd name="connsiteY42" fmla="*/ 420103 h 1435171"/>
              <a:gd name="connsiteX43" fmla="*/ 755009 w 1048624"/>
              <a:gd name="connsiteY43" fmla="*/ 352991 h 1435171"/>
              <a:gd name="connsiteX44" fmla="*/ 704675 w 1048624"/>
              <a:gd name="connsiteY44" fmla="*/ 319435 h 1435171"/>
              <a:gd name="connsiteX45" fmla="*/ 645952 w 1048624"/>
              <a:gd name="connsiteY45" fmla="*/ 352991 h 1435171"/>
              <a:gd name="connsiteX46" fmla="*/ 629174 w 1048624"/>
              <a:gd name="connsiteY46" fmla="*/ 378158 h 1435171"/>
              <a:gd name="connsiteX47" fmla="*/ 620785 w 1048624"/>
              <a:gd name="connsiteY47" fmla="*/ 411714 h 1435171"/>
              <a:gd name="connsiteX48" fmla="*/ 604007 w 1048624"/>
              <a:gd name="connsiteY48" fmla="*/ 445270 h 1435171"/>
              <a:gd name="connsiteX49" fmla="*/ 595618 w 1048624"/>
              <a:gd name="connsiteY49" fmla="*/ 470437 h 1435171"/>
              <a:gd name="connsiteX50" fmla="*/ 604007 w 1048624"/>
              <a:gd name="connsiteY50" fmla="*/ 495604 h 1435171"/>
              <a:gd name="connsiteX51" fmla="*/ 696286 w 1048624"/>
              <a:gd name="connsiteY51" fmla="*/ 462048 h 1435171"/>
              <a:gd name="connsiteX52" fmla="*/ 721453 w 1048624"/>
              <a:gd name="connsiteY52" fmla="*/ 420103 h 1435171"/>
              <a:gd name="connsiteX53" fmla="*/ 755009 w 1048624"/>
              <a:gd name="connsiteY53" fmla="*/ 361380 h 1435171"/>
              <a:gd name="connsiteX54" fmla="*/ 763398 w 1048624"/>
              <a:gd name="connsiteY54" fmla="*/ 336213 h 1435171"/>
              <a:gd name="connsiteX55" fmla="*/ 746620 w 1048624"/>
              <a:gd name="connsiteY55" fmla="*/ 193601 h 1435171"/>
              <a:gd name="connsiteX56" fmla="*/ 729842 w 1048624"/>
              <a:gd name="connsiteY56" fmla="*/ 160045 h 1435171"/>
              <a:gd name="connsiteX57" fmla="*/ 713064 w 1048624"/>
              <a:gd name="connsiteY57" fmla="*/ 134878 h 1435171"/>
              <a:gd name="connsiteX58" fmla="*/ 679508 w 1048624"/>
              <a:gd name="connsiteY58" fmla="*/ 118100 h 1435171"/>
              <a:gd name="connsiteX59" fmla="*/ 654341 w 1048624"/>
              <a:gd name="connsiteY59" fmla="*/ 84544 h 1435171"/>
              <a:gd name="connsiteX60" fmla="*/ 629174 w 1048624"/>
              <a:gd name="connsiteY60" fmla="*/ 76155 h 1435171"/>
              <a:gd name="connsiteX61" fmla="*/ 570451 w 1048624"/>
              <a:gd name="connsiteY61" fmla="*/ 42599 h 1435171"/>
              <a:gd name="connsiteX62" fmla="*/ 503339 w 1048624"/>
              <a:gd name="connsiteY62" fmla="*/ 76155 h 1435171"/>
              <a:gd name="connsiteX63" fmla="*/ 436227 w 1048624"/>
              <a:gd name="connsiteY63" fmla="*/ 126489 h 1435171"/>
              <a:gd name="connsiteX64" fmla="*/ 402671 w 1048624"/>
              <a:gd name="connsiteY64" fmla="*/ 176823 h 1435171"/>
              <a:gd name="connsiteX65" fmla="*/ 411060 w 1048624"/>
              <a:gd name="connsiteY65" fmla="*/ 126489 h 1435171"/>
              <a:gd name="connsiteX66" fmla="*/ 419449 w 1048624"/>
              <a:gd name="connsiteY66" fmla="*/ 92933 h 1435171"/>
              <a:gd name="connsiteX67" fmla="*/ 411060 w 1048624"/>
              <a:gd name="connsiteY67" fmla="*/ 50988 h 1435171"/>
              <a:gd name="connsiteX68" fmla="*/ 360727 w 1048624"/>
              <a:gd name="connsiteY68" fmla="*/ 34210 h 1435171"/>
              <a:gd name="connsiteX69" fmla="*/ 276837 w 1048624"/>
              <a:gd name="connsiteY69" fmla="*/ 17432 h 1435171"/>
              <a:gd name="connsiteX70" fmla="*/ 134224 w 1048624"/>
              <a:gd name="connsiteY70" fmla="*/ 34210 h 1435171"/>
              <a:gd name="connsiteX71" fmla="*/ 109057 w 1048624"/>
              <a:gd name="connsiteY71" fmla="*/ 50988 h 1435171"/>
              <a:gd name="connsiteX72" fmla="*/ 92279 w 1048624"/>
              <a:gd name="connsiteY72" fmla="*/ 76155 h 1435171"/>
              <a:gd name="connsiteX73" fmla="*/ 92279 w 1048624"/>
              <a:gd name="connsiteY73" fmla="*/ 160045 h 1435171"/>
              <a:gd name="connsiteX74" fmla="*/ 134224 w 1048624"/>
              <a:gd name="connsiteY74" fmla="*/ 143267 h 1435171"/>
              <a:gd name="connsiteX75" fmla="*/ 151002 w 1048624"/>
              <a:gd name="connsiteY75" fmla="*/ 76155 h 1435171"/>
              <a:gd name="connsiteX76" fmla="*/ 167780 w 1048624"/>
              <a:gd name="connsiteY76" fmla="*/ 50988 h 1435171"/>
              <a:gd name="connsiteX77" fmla="*/ 159391 w 1048624"/>
              <a:gd name="connsiteY77" fmla="*/ 17432 h 1435171"/>
              <a:gd name="connsiteX78" fmla="*/ 125835 w 1048624"/>
              <a:gd name="connsiteY78" fmla="*/ 9043 h 1435171"/>
              <a:gd name="connsiteX79" fmla="*/ 0 w 1048624"/>
              <a:gd name="connsiteY79" fmla="*/ 654 h 143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048624" h="1435171">
                <a:moveTo>
                  <a:pt x="780176" y="1435171"/>
                </a:moveTo>
                <a:cubicBezTo>
                  <a:pt x="794158" y="1429578"/>
                  <a:pt x="809867" y="1427146"/>
                  <a:pt x="822121" y="1418393"/>
                </a:cubicBezTo>
                <a:cubicBezTo>
                  <a:pt x="830325" y="1412533"/>
                  <a:pt x="832444" y="1400971"/>
                  <a:pt x="838899" y="1393226"/>
                </a:cubicBezTo>
                <a:cubicBezTo>
                  <a:pt x="846494" y="1384112"/>
                  <a:pt x="855677" y="1376448"/>
                  <a:pt x="864066" y="1368059"/>
                </a:cubicBezTo>
                <a:cubicBezTo>
                  <a:pt x="879372" y="1322140"/>
                  <a:pt x="876553" y="1342315"/>
                  <a:pt x="864066" y="1267391"/>
                </a:cubicBezTo>
                <a:cubicBezTo>
                  <a:pt x="862612" y="1258669"/>
                  <a:pt x="860582" y="1249582"/>
                  <a:pt x="855677" y="1242224"/>
                </a:cubicBezTo>
                <a:cubicBezTo>
                  <a:pt x="849096" y="1232353"/>
                  <a:pt x="837794" y="1226422"/>
                  <a:pt x="830510" y="1217057"/>
                </a:cubicBezTo>
                <a:cubicBezTo>
                  <a:pt x="818130" y="1201140"/>
                  <a:pt x="796954" y="1166723"/>
                  <a:pt x="796954" y="1166723"/>
                </a:cubicBezTo>
                <a:cubicBezTo>
                  <a:pt x="799750" y="1194686"/>
                  <a:pt x="785471" y="1230741"/>
                  <a:pt x="805343" y="1250613"/>
                </a:cubicBezTo>
                <a:cubicBezTo>
                  <a:pt x="821285" y="1266555"/>
                  <a:pt x="851224" y="1249807"/>
                  <a:pt x="872455" y="1242224"/>
                </a:cubicBezTo>
                <a:cubicBezTo>
                  <a:pt x="973876" y="1206002"/>
                  <a:pt x="883334" y="1221271"/>
                  <a:pt x="947956" y="1175112"/>
                </a:cubicBezTo>
                <a:cubicBezTo>
                  <a:pt x="957338" y="1168411"/>
                  <a:pt x="970327" y="1169519"/>
                  <a:pt x="981512" y="1166723"/>
                </a:cubicBezTo>
                <a:cubicBezTo>
                  <a:pt x="980224" y="1151268"/>
                  <a:pt x="978530" y="1065611"/>
                  <a:pt x="964734" y="1032500"/>
                </a:cubicBezTo>
                <a:cubicBezTo>
                  <a:pt x="955114" y="1009413"/>
                  <a:pt x="948864" y="983074"/>
                  <a:pt x="931178" y="965388"/>
                </a:cubicBezTo>
                <a:cubicBezTo>
                  <a:pt x="922789" y="956999"/>
                  <a:pt x="915882" y="946802"/>
                  <a:pt x="906011" y="940221"/>
                </a:cubicBezTo>
                <a:cubicBezTo>
                  <a:pt x="898653" y="935316"/>
                  <a:pt x="889233" y="934628"/>
                  <a:pt x="880844" y="931832"/>
                </a:cubicBezTo>
                <a:cubicBezTo>
                  <a:pt x="872455" y="937425"/>
                  <a:pt x="861975" y="940737"/>
                  <a:pt x="855677" y="948610"/>
                </a:cubicBezTo>
                <a:cubicBezTo>
                  <a:pt x="837217" y="971685"/>
                  <a:pt x="852220" y="1039770"/>
                  <a:pt x="855677" y="1049278"/>
                </a:cubicBezTo>
                <a:cubicBezTo>
                  <a:pt x="862454" y="1067914"/>
                  <a:pt x="913743" y="1072636"/>
                  <a:pt x="922789" y="1074445"/>
                </a:cubicBezTo>
                <a:cubicBezTo>
                  <a:pt x="942363" y="1071649"/>
                  <a:pt x="964744" y="1076536"/>
                  <a:pt x="981512" y="1066056"/>
                </a:cubicBezTo>
                <a:cubicBezTo>
                  <a:pt x="991289" y="1059945"/>
                  <a:pt x="986734" y="1043586"/>
                  <a:pt x="989901" y="1032500"/>
                </a:cubicBezTo>
                <a:cubicBezTo>
                  <a:pt x="992330" y="1023997"/>
                  <a:pt x="994807" y="1015461"/>
                  <a:pt x="998290" y="1007333"/>
                </a:cubicBezTo>
                <a:cubicBezTo>
                  <a:pt x="1003216" y="995839"/>
                  <a:pt x="1010142" y="985271"/>
                  <a:pt x="1015068" y="973777"/>
                </a:cubicBezTo>
                <a:cubicBezTo>
                  <a:pt x="1026574" y="946930"/>
                  <a:pt x="1023968" y="938178"/>
                  <a:pt x="1031846" y="906665"/>
                </a:cubicBezTo>
                <a:cubicBezTo>
                  <a:pt x="1033991" y="898086"/>
                  <a:pt x="1037806" y="890001"/>
                  <a:pt x="1040235" y="881498"/>
                </a:cubicBezTo>
                <a:cubicBezTo>
                  <a:pt x="1043402" y="870412"/>
                  <a:pt x="1045828" y="859127"/>
                  <a:pt x="1048624" y="847942"/>
                </a:cubicBezTo>
                <a:cubicBezTo>
                  <a:pt x="1045828" y="814386"/>
                  <a:pt x="1051442" y="779027"/>
                  <a:pt x="1040235" y="747274"/>
                </a:cubicBezTo>
                <a:cubicBezTo>
                  <a:pt x="1033654" y="728628"/>
                  <a:pt x="1013171" y="718350"/>
                  <a:pt x="998290" y="705329"/>
                </a:cubicBezTo>
                <a:cubicBezTo>
                  <a:pt x="979054" y="688497"/>
                  <a:pt x="961879" y="684522"/>
                  <a:pt x="939567" y="671773"/>
                </a:cubicBezTo>
                <a:cubicBezTo>
                  <a:pt x="911988" y="656013"/>
                  <a:pt x="888007" y="633001"/>
                  <a:pt x="864066" y="613050"/>
                </a:cubicBezTo>
                <a:cubicBezTo>
                  <a:pt x="844492" y="615846"/>
                  <a:pt x="823412" y="613408"/>
                  <a:pt x="805343" y="621439"/>
                </a:cubicBezTo>
                <a:cubicBezTo>
                  <a:pt x="796130" y="625534"/>
                  <a:pt x="792537" y="637339"/>
                  <a:pt x="788565" y="646606"/>
                </a:cubicBezTo>
                <a:cubicBezTo>
                  <a:pt x="784023" y="657203"/>
                  <a:pt x="783343" y="669076"/>
                  <a:pt x="780176" y="680162"/>
                </a:cubicBezTo>
                <a:cubicBezTo>
                  <a:pt x="777747" y="688665"/>
                  <a:pt x="774583" y="696940"/>
                  <a:pt x="771787" y="705329"/>
                </a:cubicBezTo>
                <a:cubicBezTo>
                  <a:pt x="774583" y="722107"/>
                  <a:pt x="764691" y="748624"/>
                  <a:pt x="780176" y="755663"/>
                </a:cubicBezTo>
                <a:cubicBezTo>
                  <a:pt x="805760" y="767292"/>
                  <a:pt x="837242" y="755656"/>
                  <a:pt x="864066" y="747274"/>
                </a:cubicBezTo>
                <a:cubicBezTo>
                  <a:pt x="883313" y="741259"/>
                  <a:pt x="914400" y="713718"/>
                  <a:pt x="914400" y="713718"/>
                </a:cubicBezTo>
                <a:cubicBezTo>
                  <a:pt x="934074" y="654697"/>
                  <a:pt x="908468" y="727559"/>
                  <a:pt x="939567" y="654995"/>
                </a:cubicBezTo>
                <a:cubicBezTo>
                  <a:pt x="943050" y="646867"/>
                  <a:pt x="944473" y="637956"/>
                  <a:pt x="947956" y="629828"/>
                </a:cubicBezTo>
                <a:cubicBezTo>
                  <a:pt x="979055" y="557264"/>
                  <a:pt x="953449" y="630126"/>
                  <a:pt x="973123" y="571105"/>
                </a:cubicBezTo>
                <a:cubicBezTo>
                  <a:pt x="970327" y="548734"/>
                  <a:pt x="971863" y="525381"/>
                  <a:pt x="964734" y="503993"/>
                </a:cubicBezTo>
                <a:cubicBezTo>
                  <a:pt x="954055" y="471955"/>
                  <a:pt x="923252" y="460648"/>
                  <a:pt x="897622" y="445270"/>
                </a:cubicBezTo>
                <a:cubicBezTo>
                  <a:pt x="892029" y="436881"/>
                  <a:pt x="888499" y="426664"/>
                  <a:pt x="880844" y="420103"/>
                </a:cubicBezTo>
                <a:cubicBezTo>
                  <a:pt x="859970" y="402211"/>
                  <a:pt x="761678" y="357437"/>
                  <a:pt x="755009" y="352991"/>
                </a:cubicBezTo>
                <a:lnTo>
                  <a:pt x="704675" y="319435"/>
                </a:lnTo>
                <a:cubicBezTo>
                  <a:pt x="691516" y="326015"/>
                  <a:pt x="657809" y="341134"/>
                  <a:pt x="645952" y="352991"/>
                </a:cubicBezTo>
                <a:cubicBezTo>
                  <a:pt x="638823" y="360120"/>
                  <a:pt x="634767" y="369769"/>
                  <a:pt x="629174" y="378158"/>
                </a:cubicBezTo>
                <a:cubicBezTo>
                  <a:pt x="626378" y="389343"/>
                  <a:pt x="624833" y="400919"/>
                  <a:pt x="620785" y="411714"/>
                </a:cubicBezTo>
                <a:cubicBezTo>
                  <a:pt x="616394" y="423423"/>
                  <a:pt x="608933" y="433776"/>
                  <a:pt x="604007" y="445270"/>
                </a:cubicBezTo>
                <a:cubicBezTo>
                  <a:pt x="600524" y="453398"/>
                  <a:pt x="598414" y="462048"/>
                  <a:pt x="595618" y="470437"/>
                </a:cubicBezTo>
                <a:cubicBezTo>
                  <a:pt x="598414" y="478826"/>
                  <a:pt x="595218" y="494627"/>
                  <a:pt x="604007" y="495604"/>
                </a:cubicBezTo>
                <a:cubicBezTo>
                  <a:pt x="645200" y="500181"/>
                  <a:pt x="667542" y="481211"/>
                  <a:pt x="696286" y="462048"/>
                </a:cubicBezTo>
                <a:cubicBezTo>
                  <a:pt x="704675" y="448066"/>
                  <a:pt x="712811" y="433930"/>
                  <a:pt x="721453" y="420103"/>
                </a:cubicBezTo>
                <a:cubicBezTo>
                  <a:pt x="740601" y="389467"/>
                  <a:pt x="739387" y="397832"/>
                  <a:pt x="755009" y="361380"/>
                </a:cubicBezTo>
                <a:cubicBezTo>
                  <a:pt x="758492" y="353252"/>
                  <a:pt x="760602" y="344602"/>
                  <a:pt x="763398" y="336213"/>
                </a:cubicBezTo>
                <a:cubicBezTo>
                  <a:pt x="759655" y="283804"/>
                  <a:pt x="766232" y="239362"/>
                  <a:pt x="746620" y="193601"/>
                </a:cubicBezTo>
                <a:cubicBezTo>
                  <a:pt x="741694" y="182107"/>
                  <a:pt x="736047" y="170903"/>
                  <a:pt x="729842" y="160045"/>
                </a:cubicBezTo>
                <a:cubicBezTo>
                  <a:pt x="724840" y="151291"/>
                  <a:pt x="720809" y="141333"/>
                  <a:pt x="713064" y="134878"/>
                </a:cubicBezTo>
                <a:cubicBezTo>
                  <a:pt x="703457" y="126872"/>
                  <a:pt x="690693" y="123693"/>
                  <a:pt x="679508" y="118100"/>
                </a:cubicBezTo>
                <a:cubicBezTo>
                  <a:pt x="671119" y="106915"/>
                  <a:pt x="665082" y="93495"/>
                  <a:pt x="654341" y="84544"/>
                </a:cubicBezTo>
                <a:cubicBezTo>
                  <a:pt x="647548" y="78883"/>
                  <a:pt x="637302" y="79638"/>
                  <a:pt x="629174" y="76155"/>
                </a:cubicBezTo>
                <a:cubicBezTo>
                  <a:pt x="599372" y="63383"/>
                  <a:pt x="595726" y="59449"/>
                  <a:pt x="570451" y="42599"/>
                </a:cubicBezTo>
                <a:cubicBezTo>
                  <a:pt x="493337" y="58022"/>
                  <a:pt x="558171" y="36989"/>
                  <a:pt x="503339" y="76155"/>
                </a:cubicBezTo>
                <a:cubicBezTo>
                  <a:pt x="452195" y="112686"/>
                  <a:pt x="482976" y="68052"/>
                  <a:pt x="436227" y="126489"/>
                </a:cubicBezTo>
                <a:cubicBezTo>
                  <a:pt x="423630" y="142235"/>
                  <a:pt x="402671" y="176823"/>
                  <a:pt x="402671" y="176823"/>
                </a:cubicBezTo>
                <a:cubicBezTo>
                  <a:pt x="405467" y="160045"/>
                  <a:pt x="407724" y="143168"/>
                  <a:pt x="411060" y="126489"/>
                </a:cubicBezTo>
                <a:cubicBezTo>
                  <a:pt x="413321" y="115183"/>
                  <a:pt x="419449" y="104463"/>
                  <a:pt x="419449" y="92933"/>
                </a:cubicBezTo>
                <a:cubicBezTo>
                  <a:pt x="419449" y="78674"/>
                  <a:pt x="421142" y="61070"/>
                  <a:pt x="411060" y="50988"/>
                </a:cubicBezTo>
                <a:cubicBezTo>
                  <a:pt x="398555" y="38483"/>
                  <a:pt x="377884" y="38499"/>
                  <a:pt x="360727" y="34210"/>
                </a:cubicBezTo>
                <a:cubicBezTo>
                  <a:pt x="310669" y="21696"/>
                  <a:pt x="338544" y="27716"/>
                  <a:pt x="276837" y="17432"/>
                </a:cubicBezTo>
                <a:cubicBezTo>
                  <a:pt x="258280" y="18758"/>
                  <a:pt x="172358" y="15143"/>
                  <a:pt x="134224" y="34210"/>
                </a:cubicBezTo>
                <a:cubicBezTo>
                  <a:pt x="125206" y="38719"/>
                  <a:pt x="117446" y="45395"/>
                  <a:pt x="109057" y="50988"/>
                </a:cubicBezTo>
                <a:cubicBezTo>
                  <a:pt x="103464" y="59377"/>
                  <a:pt x="96788" y="67137"/>
                  <a:pt x="92279" y="76155"/>
                </a:cubicBezTo>
                <a:cubicBezTo>
                  <a:pt x="76010" y="108692"/>
                  <a:pt x="86277" y="118033"/>
                  <a:pt x="92279" y="160045"/>
                </a:cubicBezTo>
                <a:cubicBezTo>
                  <a:pt x="106261" y="154452"/>
                  <a:pt x="125588" y="155604"/>
                  <a:pt x="134224" y="143267"/>
                </a:cubicBezTo>
                <a:cubicBezTo>
                  <a:pt x="147448" y="124376"/>
                  <a:pt x="138211" y="95341"/>
                  <a:pt x="151002" y="76155"/>
                </a:cubicBezTo>
                <a:lnTo>
                  <a:pt x="167780" y="50988"/>
                </a:lnTo>
                <a:cubicBezTo>
                  <a:pt x="164984" y="39803"/>
                  <a:pt x="167544" y="25585"/>
                  <a:pt x="159391" y="17432"/>
                </a:cubicBezTo>
                <a:cubicBezTo>
                  <a:pt x="151238" y="9279"/>
                  <a:pt x="137141" y="11304"/>
                  <a:pt x="125835" y="9043"/>
                </a:cubicBezTo>
                <a:cubicBezTo>
                  <a:pt x="63203" y="-3483"/>
                  <a:pt x="73976" y="654"/>
                  <a:pt x="0" y="65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" name="Picture 4" descr="Technologi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2" t="5811" r="1272" b="91667"/>
          <a:stretch/>
        </p:blipFill>
        <p:spPr bwMode="auto">
          <a:xfrm>
            <a:off x="2332800" y="2124000"/>
            <a:ext cx="3956694" cy="10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27826" y="6310172"/>
            <a:ext cx="933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         </a:t>
            </a:r>
            <a:r>
              <a:rPr lang="nl-NL" dirty="0">
                <a:solidFill>
                  <a:schemeClr val="bg1"/>
                </a:solidFill>
              </a:rPr>
              <a:t>Pb + SO</a:t>
            </a:r>
            <a:r>
              <a:rPr lang="nl-NL" baseline="-25000" dirty="0">
                <a:solidFill>
                  <a:schemeClr val="bg1"/>
                </a:solidFill>
              </a:rPr>
              <a:t>4</a:t>
            </a:r>
            <a:r>
              <a:rPr lang="nl-NL" baseline="40000" dirty="0">
                <a:solidFill>
                  <a:schemeClr val="bg1"/>
                </a:solidFill>
              </a:rPr>
              <a:t>2-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>
                <a:solidFill>
                  <a:schemeClr val="bg1"/>
                </a:solidFill>
                <a:sym typeface="Wingdings" panose="05000000000000000000" pitchFamily="2" charset="2"/>
              </a:rPr>
              <a:t>  </a:t>
            </a:r>
            <a:r>
              <a:rPr lang="nl-NL" dirty="0">
                <a:sym typeface="Wingdings" panose="05000000000000000000" pitchFamily="2" charset="2"/>
              </a:rPr>
              <a:t>Pb</a:t>
            </a:r>
            <a:r>
              <a:rPr lang="nl-NL" baseline="40000" dirty="0">
                <a:sym typeface="Wingdings" panose="05000000000000000000" pitchFamily="2" charset="2"/>
              </a:rPr>
              <a:t>2+</a:t>
            </a:r>
            <a:r>
              <a:rPr lang="nl-NL" dirty="0">
                <a:sym typeface="Wingdings" panose="05000000000000000000" pitchFamily="2" charset="2"/>
              </a:rPr>
              <a:t>SO</a:t>
            </a:r>
            <a:r>
              <a:rPr lang="nl-NL" baseline="-25000" dirty="0">
                <a:sym typeface="Wingdings" panose="05000000000000000000" pitchFamily="2" charset="2"/>
              </a:rPr>
              <a:t>4</a:t>
            </a:r>
            <a:r>
              <a:rPr lang="nl-NL" baseline="40000" dirty="0">
                <a:sym typeface="Wingdings" panose="05000000000000000000" pitchFamily="2" charset="2"/>
              </a:rPr>
              <a:t>2-</a:t>
            </a:r>
            <a:r>
              <a:rPr lang="nl-NL" sz="1400" dirty="0">
                <a:sym typeface="Wingdings" panose="05000000000000000000" pitchFamily="2" charset="2"/>
              </a:rPr>
              <a:t>(s) </a:t>
            </a:r>
            <a:r>
              <a:rPr lang="nl-NL" dirty="0">
                <a:solidFill>
                  <a:schemeClr val="bg1"/>
                </a:solidFill>
                <a:sym typeface="Wingdings" panose="05000000000000000000" pitchFamily="2" charset="2"/>
              </a:rPr>
              <a:t>+ </a:t>
            </a:r>
            <a:r>
              <a:rPr lang="nl-NL" dirty="0">
                <a:solidFill>
                  <a:schemeClr val="bg1"/>
                </a:solidFill>
              </a:rPr>
              <a:t>2e</a:t>
            </a:r>
            <a:r>
              <a:rPr lang="nl-NL" baseline="40000" dirty="0">
                <a:solidFill>
                  <a:schemeClr val="bg1"/>
                </a:solidFill>
              </a:rPr>
              <a:t>-</a:t>
            </a:r>
            <a:r>
              <a:rPr lang="nl-NL" dirty="0">
                <a:solidFill>
                  <a:schemeClr val="bg1"/>
                </a:solidFill>
                <a:sym typeface="Wingdings" panose="05000000000000000000" pitchFamily="2" charset="2"/>
              </a:rPr>
              <a:t>                     PbO</a:t>
            </a:r>
            <a:r>
              <a:rPr lang="nl-NL" baseline="-25000" dirty="0">
                <a:solidFill>
                  <a:schemeClr val="bg1"/>
                </a:solidFill>
                <a:sym typeface="Wingdings" panose="05000000000000000000" pitchFamily="2" charset="2"/>
              </a:rPr>
              <a:t>2</a:t>
            </a:r>
            <a:r>
              <a:rPr lang="nl-NL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nl-NL" dirty="0">
                <a:solidFill>
                  <a:schemeClr val="bg1"/>
                </a:solidFill>
              </a:rPr>
              <a:t>+ 4H</a:t>
            </a:r>
            <a:r>
              <a:rPr lang="nl-NL" baseline="40000" dirty="0">
                <a:solidFill>
                  <a:schemeClr val="bg1"/>
                </a:solidFill>
              </a:rPr>
              <a:t>+</a:t>
            </a:r>
            <a:r>
              <a:rPr lang="nl-NL" dirty="0">
                <a:solidFill>
                  <a:schemeClr val="bg1"/>
                </a:solidFill>
              </a:rPr>
              <a:t> + SO</a:t>
            </a:r>
            <a:r>
              <a:rPr lang="nl-NL" baseline="-25000" dirty="0">
                <a:solidFill>
                  <a:schemeClr val="bg1"/>
                </a:solidFill>
              </a:rPr>
              <a:t>4</a:t>
            </a:r>
            <a:r>
              <a:rPr lang="nl-NL" baseline="40000" dirty="0">
                <a:solidFill>
                  <a:schemeClr val="bg1"/>
                </a:solidFill>
              </a:rPr>
              <a:t>2-</a:t>
            </a:r>
            <a:r>
              <a:rPr lang="nl-NL" dirty="0">
                <a:solidFill>
                  <a:schemeClr val="bg1"/>
                </a:solidFill>
              </a:rPr>
              <a:t>+ 2e</a:t>
            </a:r>
            <a:r>
              <a:rPr lang="nl-NL" baseline="40000" dirty="0">
                <a:solidFill>
                  <a:schemeClr val="bg1"/>
                </a:solidFill>
              </a:rPr>
              <a:t>-  </a:t>
            </a:r>
            <a:r>
              <a:rPr lang="nl-NL" dirty="0">
                <a:solidFill>
                  <a:schemeClr val="bg1"/>
                </a:solidFill>
                <a:sym typeface="Wingdings" panose="05000000000000000000" pitchFamily="2" charset="2"/>
              </a:rPr>
              <a:t>  </a:t>
            </a:r>
            <a:r>
              <a:rPr lang="nl-NL" dirty="0">
                <a:sym typeface="Wingdings" panose="05000000000000000000" pitchFamily="2" charset="2"/>
              </a:rPr>
              <a:t>Pb</a:t>
            </a:r>
            <a:r>
              <a:rPr lang="nl-NL" baseline="40000" dirty="0">
                <a:sym typeface="Wingdings" panose="05000000000000000000" pitchFamily="2" charset="2"/>
              </a:rPr>
              <a:t>2+</a:t>
            </a:r>
            <a:r>
              <a:rPr lang="nl-NL" dirty="0">
                <a:sym typeface="Wingdings" panose="05000000000000000000" pitchFamily="2" charset="2"/>
              </a:rPr>
              <a:t>SO</a:t>
            </a:r>
            <a:r>
              <a:rPr lang="nl-NL" baseline="-25000" dirty="0">
                <a:sym typeface="Wingdings" panose="05000000000000000000" pitchFamily="2" charset="2"/>
              </a:rPr>
              <a:t>4</a:t>
            </a:r>
            <a:r>
              <a:rPr lang="nl-NL" baseline="40000" dirty="0">
                <a:sym typeface="Wingdings" panose="05000000000000000000" pitchFamily="2" charset="2"/>
              </a:rPr>
              <a:t>2-</a:t>
            </a:r>
            <a:r>
              <a:rPr lang="nl-NL" sz="1400" dirty="0">
                <a:sym typeface="Wingdings" panose="05000000000000000000" pitchFamily="2" charset="2"/>
              </a:rPr>
              <a:t>(s)</a:t>
            </a:r>
            <a:r>
              <a:rPr lang="nl-NL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nl-NL" dirty="0">
                <a:solidFill>
                  <a:schemeClr val="bg1"/>
                </a:solidFill>
                <a:sym typeface="Wingdings" panose="05000000000000000000" pitchFamily="2" charset="2"/>
              </a:rPr>
              <a:t>+2H</a:t>
            </a:r>
            <a:r>
              <a:rPr lang="nl-NL" baseline="-25000" dirty="0">
                <a:solidFill>
                  <a:schemeClr val="bg1"/>
                </a:solidFill>
                <a:sym typeface="Wingdings" panose="05000000000000000000" pitchFamily="2" charset="2"/>
              </a:rPr>
              <a:t>2</a:t>
            </a:r>
            <a:r>
              <a:rPr lang="nl-NL" dirty="0">
                <a:solidFill>
                  <a:schemeClr val="bg1"/>
                </a:solidFill>
                <a:sym typeface="Wingdings" panose="05000000000000000000" pitchFamily="2" charset="2"/>
              </a:rPr>
              <a:t>O 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1B8525E-4D2A-C20E-D074-E2179CBB7DB4}"/>
              </a:ext>
            </a:extLst>
          </p:cNvPr>
          <p:cNvSpPr txBox="1"/>
          <p:nvPr/>
        </p:nvSpPr>
        <p:spPr>
          <a:xfrm>
            <a:off x="194210" y="2820810"/>
            <a:ext cx="49439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zwavelzuuroplossing</a:t>
            </a:r>
          </a:p>
          <a:p>
            <a:r>
              <a:rPr lang="nl-NL" sz="2400" dirty="0"/>
              <a:t>                                                  </a:t>
            </a:r>
            <a:r>
              <a:rPr lang="nl-NL" sz="200" dirty="0"/>
              <a:t>           </a:t>
            </a:r>
            <a:r>
              <a:rPr lang="nl-NL" sz="2400" dirty="0"/>
              <a:t> </a:t>
            </a:r>
            <a:r>
              <a:rPr lang="nl-NL" dirty="0"/>
              <a:t>H</a:t>
            </a:r>
            <a:r>
              <a:rPr lang="nl-NL" baseline="40000" dirty="0"/>
              <a:t>+</a:t>
            </a:r>
            <a:r>
              <a:rPr lang="nl-NL" dirty="0"/>
              <a:t> en  SO</a:t>
            </a:r>
            <a:r>
              <a:rPr lang="nl-NL" baseline="-25000" dirty="0"/>
              <a:t>4</a:t>
            </a:r>
            <a:r>
              <a:rPr lang="nl-NL" baseline="40000" dirty="0"/>
              <a:t>2-</a:t>
            </a:r>
          </a:p>
        </p:txBody>
      </p:sp>
    </p:spTree>
    <p:extLst>
      <p:ext uri="{BB962C8B-B14F-4D97-AF65-F5344CB8AC3E}">
        <p14:creationId xmlns:p14="http://schemas.microsoft.com/office/powerpoint/2010/main" val="1596480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189" y="22097"/>
            <a:ext cx="1304107" cy="1228469"/>
          </a:xfrm>
          <a:prstGeom prst="rect">
            <a:avLst/>
          </a:prstGeom>
        </p:spPr>
      </p:pic>
      <p:sp>
        <p:nvSpPr>
          <p:cNvPr id="15" name="Rechthoek 14"/>
          <p:cNvSpPr/>
          <p:nvPr/>
        </p:nvSpPr>
        <p:spPr>
          <a:xfrm>
            <a:off x="5219700" y="2552692"/>
            <a:ext cx="393699" cy="313266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3127412" y="2552695"/>
            <a:ext cx="397933" cy="3132667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Boog 5"/>
          <p:cNvSpPr/>
          <p:nvPr/>
        </p:nvSpPr>
        <p:spPr>
          <a:xfrm>
            <a:off x="2531533" y="2583743"/>
            <a:ext cx="3657600" cy="237067"/>
          </a:xfrm>
          <a:prstGeom prst="arc">
            <a:avLst>
              <a:gd name="adj1" fmla="val 10813751"/>
              <a:gd name="adj2" fmla="val 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8" name="Picture 4" descr="Technolog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986" y="1875895"/>
            <a:ext cx="3956694" cy="432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ep 12"/>
          <p:cNvGrpSpPr/>
          <p:nvPr/>
        </p:nvGrpSpPr>
        <p:grpSpPr>
          <a:xfrm>
            <a:off x="3127411" y="2552695"/>
            <a:ext cx="397933" cy="3132667"/>
            <a:chOff x="1042870" y="440264"/>
            <a:chExt cx="397933" cy="3132667"/>
          </a:xfrm>
        </p:grpSpPr>
        <p:sp>
          <p:nvSpPr>
            <p:cNvPr id="11" name="Rechthoek 10"/>
            <p:cNvSpPr/>
            <p:nvPr/>
          </p:nvSpPr>
          <p:spPr>
            <a:xfrm>
              <a:off x="1042870" y="440264"/>
              <a:ext cx="397933" cy="313266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/>
            <p:cNvSpPr/>
            <p:nvPr/>
          </p:nvSpPr>
          <p:spPr>
            <a:xfrm>
              <a:off x="1106333" y="443569"/>
              <a:ext cx="270000" cy="305851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8" name="Rechthoek 17"/>
          <p:cNvSpPr/>
          <p:nvPr/>
        </p:nvSpPr>
        <p:spPr>
          <a:xfrm>
            <a:off x="5219700" y="2552693"/>
            <a:ext cx="393699" cy="313266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5297424" y="2563200"/>
            <a:ext cx="234469" cy="304800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Boog 7"/>
          <p:cNvSpPr/>
          <p:nvPr/>
        </p:nvSpPr>
        <p:spPr>
          <a:xfrm flipV="1">
            <a:off x="2531533" y="2572443"/>
            <a:ext cx="3657600" cy="224362"/>
          </a:xfrm>
          <a:prstGeom prst="arc">
            <a:avLst>
              <a:gd name="adj1" fmla="val 10813751"/>
              <a:gd name="adj2" fmla="val 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rije vorm 8"/>
          <p:cNvSpPr/>
          <p:nvPr/>
        </p:nvSpPr>
        <p:spPr>
          <a:xfrm>
            <a:off x="3279845" y="1124125"/>
            <a:ext cx="1065652" cy="1426128"/>
          </a:xfrm>
          <a:custGeom>
            <a:avLst/>
            <a:gdLst>
              <a:gd name="connsiteX0" fmla="*/ 42195 w 1065652"/>
              <a:gd name="connsiteY0" fmla="*/ 1426128 h 1426128"/>
              <a:gd name="connsiteX1" fmla="*/ 42195 w 1065652"/>
              <a:gd name="connsiteY1" fmla="*/ 1317071 h 1426128"/>
              <a:gd name="connsiteX2" fmla="*/ 84140 w 1065652"/>
              <a:gd name="connsiteY2" fmla="*/ 1325460 h 1426128"/>
              <a:gd name="connsiteX3" fmla="*/ 92529 w 1065652"/>
              <a:gd name="connsiteY3" fmla="*/ 1350627 h 1426128"/>
              <a:gd name="connsiteX4" fmla="*/ 84140 w 1065652"/>
              <a:gd name="connsiteY4" fmla="*/ 1375794 h 1426128"/>
              <a:gd name="connsiteX5" fmla="*/ 58973 w 1065652"/>
              <a:gd name="connsiteY5" fmla="*/ 1367405 h 1426128"/>
              <a:gd name="connsiteX6" fmla="*/ 25417 w 1065652"/>
              <a:gd name="connsiteY6" fmla="*/ 1350627 h 1426128"/>
              <a:gd name="connsiteX7" fmla="*/ 8639 w 1065652"/>
              <a:gd name="connsiteY7" fmla="*/ 1317071 h 1426128"/>
              <a:gd name="connsiteX8" fmla="*/ 17028 w 1065652"/>
              <a:gd name="connsiteY8" fmla="*/ 947956 h 1426128"/>
              <a:gd name="connsiteX9" fmla="*/ 84140 w 1065652"/>
              <a:gd name="connsiteY9" fmla="*/ 906011 h 1426128"/>
              <a:gd name="connsiteX10" fmla="*/ 126085 w 1065652"/>
              <a:gd name="connsiteY10" fmla="*/ 880844 h 1426128"/>
              <a:gd name="connsiteX11" fmla="*/ 142863 w 1065652"/>
              <a:gd name="connsiteY11" fmla="*/ 906011 h 1426128"/>
              <a:gd name="connsiteX12" fmla="*/ 109307 w 1065652"/>
              <a:gd name="connsiteY12" fmla="*/ 947956 h 1426128"/>
              <a:gd name="connsiteX13" fmla="*/ 50584 w 1065652"/>
              <a:gd name="connsiteY13" fmla="*/ 981512 h 1426128"/>
              <a:gd name="connsiteX14" fmla="*/ 33806 w 1065652"/>
              <a:gd name="connsiteY14" fmla="*/ 947956 h 1426128"/>
              <a:gd name="connsiteX15" fmla="*/ 8639 w 1065652"/>
              <a:gd name="connsiteY15" fmla="*/ 880844 h 1426128"/>
              <a:gd name="connsiteX16" fmla="*/ 250 w 1065652"/>
              <a:gd name="connsiteY16" fmla="*/ 847288 h 1426128"/>
              <a:gd name="connsiteX17" fmla="*/ 17028 w 1065652"/>
              <a:gd name="connsiteY17" fmla="*/ 796954 h 1426128"/>
              <a:gd name="connsiteX18" fmla="*/ 42195 w 1065652"/>
              <a:gd name="connsiteY18" fmla="*/ 788565 h 1426128"/>
              <a:gd name="connsiteX19" fmla="*/ 92529 w 1065652"/>
              <a:gd name="connsiteY19" fmla="*/ 780176 h 1426128"/>
              <a:gd name="connsiteX20" fmla="*/ 117696 w 1065652"/>
              <a:gd name="connsiteY20" fmla="*/ 796954 h 1426128"/>
              <a:gd name="connsiteX21" fmla="*/ 117696 w 1065652"/>
              <a:gd name="connsiteY21" fmla="*/ 864066 h 1426128"/>
              <a:gd name="connsiteX22" fmla="*/ 42195 w 1065652"/>
              <a:gd name="connsiteY22" fmla="*/ 847288 h 1426128"/>
              <a:gd name="connsiteX23" fmla="*/ 25417 w 1065652"/>
              <a:gd name="connsiteY23" fmla="*/ 822121 h 1426128"/>
              <a:gd name="connsiteX24" fmla="*/ 33806 w 1065652"/>
              <a:gd name="connsiteY24" fmla="*/ 729842 h 1426128"/>
              <a:gd name="connsiteX25" fmla="*/ 50584 w 1065652"/>
              <a:gd name="connsiteY25" fmla="*/ 704675 h 1426128"/>
              <a:gd name="connsiteX26" fmla="*/ 75751 w 1065652"/>
              <a:gd name="connsiteY26" fmla="*/ 645952 h 1426128"/>
              <a:gd name="connsiteX27" fmla="*/ 92529 w 1065652"/>
              <a:gd name="connsiteY27" fmla="*/ 620785 h 1426128"/>
              <a:gd name="connsiteX28" fmla="*/ 109307 w 1065652"/>
              <a:gd name="connsiteY28" fmla="*/ 587229 h 1426128"/>
              <a:gd name="connsiteX29" fmla="*/ 201586 w 1065652"/>
              <a:gd name="connsiteY29" fmla="*/ 545284 h 1426128"/>
              <a:gd name="connsiteX30" fmla="*/ 335810 w 1065652"/>
              <a:gd name="connsiteY30" fmla="*/ 578840 h 1426128"/>
              <a:gd name="connsiteX31" fmla="*/ 360977 w 1065652"/>
              <a:gd name="connsiteY31" fmla="*/ 612396 h 1426128"/>
              <a:gd name="connsiteX32" fmla="*/ 327421 w 1065652"/>
              <a:gd name="connsiteY32" fmla="*/ 696286 h 1426128"/>
              <a:gd name="connsiteX33" fmla="*/ 302254 w 1065652"/>
              <a:gd name="connsiteY33" fmla="*/ 679508 h 1426128"/>
              <a:gd name="connsiteX34" fmla="*/ 277087 w 1065652"/>
              <a:gd name="connsiteY34" fmla="*/ 620785 h 1426128"/>
              <a:gd name="connsiteX35" fmla="*/ 310643 w 1065652"/>
              <a:gd name="connsiteY35" fmla="*/ 520117 h 1426128"/>
              <a:gd name="connsiteX36" fmla="*/ 327421 w 1065652"/>
              <a:gd name="connsiteY36" fmla="*/ 478172 h 1426128"/>
              <a:gd name="connsiteX37" fmla="*/ 377755 w 1065652"/>
              <a:gd name="connsiteY37" fmla="*/ 419449 h 1426128"/>
              <a:gd name="connsiteX38" fmla="*/ 402922 w 1065652"/>
              <a:gd name="connsiteY38" fmla="*/ 385893 h 1426128"/>
              <a:gd name="connsiteX39" fmla="*/ 453256 w 1065652"/>
              <a:gd name="connsiteY39" fmla="*/ 360726 h 1426128"/>
              <a:gd name="connsiteX40" fmla="*/ 478423 w 1065652"/>
              <a:gd name="connsiteY40" fmla="*/ 369115 h 1426128"/>
              <a:gd name="connsiteX41" fmla="*/ 520368 w 1065652"/>
              <a:gd name="connsiteY41" fmla="*/ 402671 h 1426128"/>
              <a:gd name="connsiteX42" fmla="*/ 545535 w 1065652"/>
              <a:gd name="connsiteY42" fmla="*/ 419449 h 1426128"/>
              <a:gd name="connsiteX43" fmla="*/ 545535 w 1065652"/>
              <a:gd name="connsiteY43" fmla="*/ 511728 h 1426128"/>
              <a:gd name="connsiteX44" fmla="*/ 486812 w 1065652"/>
              <a:gd name="connsiteY44" fmla="*/ 536895 h 1426128"/>
              <a:gd name="connsiteX45" fmla="*/ 461645 w 1065652"/>
              <a:gd name="connsiteY45" fmla="*/ 528506 h 1426128"/>
              <a:gd name="connsiteX46" fmla="*/ 436478 w 1065652"/>
              <a:gd name="connsiteY46" fmla="*/ 494950 h 1426128"/>
              <a:gd name="connsiteX47" fmla="*/ 411311 w 1065652"/>
              <a:gd name="connsiteY47" fmla="*/ 427838 h 1426128"/>
              <a:gd name="connsiteX48" fmla="*/ 419700 w 1065652"/>
              <a:gd name="connsiteY48" fmla="*/ 327170 h 1426128"/>
              <a:gd name="connsiteX49" fmla="*/ 453256 w 1065652"/>
              <a:gd name="connsiteY49" fmla="*/ 260058 h 1426128"/>
              <a:gd name="connsiteX50" fmla="*/ 470034 w 1065652"/>
              <a:gd name="connsiteY50" fmla="*/ 218114 h 1426128"/>
              <a:gd name="connsiteX51" fmla="*/ 553924 w 1065652"/>
              <a:gd name="connsiteY51" fmla="*/ 142613 h 1426128"/>
              <a:gd name="connsiteX52" fmla="*/ 604258 w 1065652"/>
              <a:gd name="connsiteY52" fmla="*/ 117446 h 1426128"/>
              <a:gd name="connsiteX53" fmla="*/ 721704 w 1065652"/>
              <a:gd name="connsiteY53" fmla="*/ 134224 h 1426128"/>
              <a:gd name="connsiteX54" fmla="*/ 738482 w 1065652"/>
              <a:gd name="connsiteY54" fmla="*/ 159391 h 1426128"/>
              <a:gd name="connsiteX55" fmla="*/ 730093 w 1065652"/>
              <a:gd name="connsiteY55" fmla="*/ 243281 h 1426128"/>
              <a:gd name="connsiteX56" fmla="*/ 721704 w 1065652"/>
              <a:gd name="connsiteY56" fmla="*/ 142613 h 1426128"/>
              <a:gd name="connsiteX57" fmla="*/ 746871 w 1065652"/>
              <a:gd name="connsiteY57" fmla="*/ 100668 h 1426128"/>
              <a:gd name="connsiteX58" fmla="*/ 805594 w 1065652"/>
              <a:gd name="connsiteY58" fmla="*/ 25167 h 1426128"/>
              <a:gd name="connsiteX59" fmla="*/ 830761 w 1065652"/>
              <a:gd name="connsiteY59" fmla="*/ 8389 h 1426128"/>
              <a:gd name="connsiteX60" fmla="*/ 855927 w 1065652"/>
              <a:gd name="connsiteY60" fmla="*/ 0 h 1426128"/>
              <a:gd name="connsiteX61" fmla="*/ 939817 w 1065652"/>
              <a:gd name="connsiteY61" fmla="*/ 16778 h 1426128"/>
              <a:gd name="connsiteX62" fmla="*/ 948206 w 1065652"/>
              <a:gd name="connsiteY62" fmla="*/ 109057 h 1426128"/>
              <a:gd name="connsiteX63" fmla="*/ 923039 w 1065652"/>
              <a:gd name="connsiteY63" fmla="*/ 117446 h 1426128"/>
              <a:gd name="connsiteX64" fmla="*/ 906261 w 1065652"/>
              <a:gd name="connsiteY64" fmla="*/ 92279 h 1426128"/>
              <a:gd name="connsiteX65" fmla="*/ 956595 w 1065652"/>
              <a:gd name="connsiteY65" fmla="*/ 67112 h 1426128"/>
              <a:gd name="connsiteX66" fmla="*/ 990151 w 1065652"/>
              <a:gd name="connsiteY66" fmla="*/ 50334 h 1426128"/>
              <a:gd name="connsiteX67" fmla="*/ 1065652 w 1065652"/>
              <a:gd name="connsiteY67" fmla="*/ 33556 h 142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065652" h="1426128">
                <a:moveTo>
                  <a:pt x="42195" y="1426128"/>
                </a:moveTo>
                <a:cubicBezTo>
                  <a:pt x="42165" y="1425888"/>
                  <a:pt x="22979" y="1329881"/>
                  <a:pt x="42195" y="1317071"/>
                </a:cubicBezTo>
                <a:cubicBezTo>
                  <a:pt x="54059" y="1309162"/>
                  <a:pt x="70158" y="1322664"/>
                  <a:pt x="84140" y="1325460"/>
                </a:cubicBezTo>
                <a:cubicBezTo>
                  <a:pt x="86936" y="1333849"/>
                  <a:pt x="92529" y="1341784"/>
                  <a:pt x="92529" y="1350627"/>
                </a:cubicBezTo>
                <a:cubicBezTo>
                  <a:pt x="92529" y="1359470"/>
                  <a:pt x="92049" y="1371839"/>
                  <a:pt x="84140" y="1375794"/>
                </a:cubicBezTo>
                <a:cubicBezTo>
                  <a:pt x="76231" y="1379749"/>
                  <a:pt x="67101" y="1370888"/>
                  <a:pt x="58973" y="1367405"/>
                </a:cubicBezTo>
                <a:cubicBezTo>
                  <a:pt x="47479" y="1362479"/>
                  <a:pt x="36602" y="1356220"/>
                  <a:pt x="25417" y="1350627"/>
                </a:cubicBezTo>
                <a:cubicBezTo>
                  <a:pt x="19824" y="1339442"/>
                  <a:pt x="10695" y="1329406"/>
                  <a:pt x="8639" y="1317071"/>
                </a:cubicBezTo>
                <a:cubicBezTo>
                  <a:pt x="-6892" y="1223883"/>
                  <a:pt x="107" y="1007178"/>
                  <a:pt x="17028" y="947956"/>
                </a:cubicBezTo>
                <a:cubicBezTo>
                  <a:pt x="24275" y="922590"/>
                  <a:pt x="61673" y="919837"/>
                  <a:pt x="84140" y="906011"/>
                </a:cubicBezTo>
                <a:cubicBezTo>
                  <a:pt x="98027" y="897465"/>
                  <a:pt x="126085" y="880844"/>
                  <a:pt x="126085" y="880844"/>
                </a:cubicBezTo>
                <a:cubicBezTo>
                  <a:pt x="131678" y="889233"/>
                  <a:pt x="141205" y="896066"/>
                  <a:pt x="142863" y="906011"/>
                </a:cubicBezTo>
                <a:cubicBezTo>
                  <a:pt x="146915" y="930323"/>
                  <a:pt x="124011" y="938153"/>
                  <a:pt x="109307" y="947956"/>
                </a:cubicBezTo>
                <a:cubicBezTo>
                  <a:pt x="70158" y="1006679"/>
                  <a:pt x="92529" y="1009475"/>
                  <a:pt x="50584" y="981512"/>
                </a:cubicBezTo>
                <a:cubicBezTo>
                  <a:pt x="44991" y="970327"/>
                  <a:pt x="38885" y="959384"/>
                  <a:pt x="33806" y="947956"/>
                </a:cubicBezTo>
                <a:cubicBezTo>
                  <a:pt x="26714" y="932000"/>
                  <a:pt x="14173" y="900214"/>
                  <a:pt x="8639" y="880844"/>
                </a:cubicBezTo>
                <a:cubicBezTo>
                  <a:pt x="5472" y="869758"/>
                  <a:pt x="3046" y="858473"/>
                  <a:pt x="250" y="847288"/>
                </a:cubicBezTo>
                <a:cubicBezTo>
                  <a:pt x="5843" y="830510"/>
                  <a:pt x="6748" y="811345"/>
                  <a:pt x="17028" y="796954"/>
                </a:cubicBezTo>
                <a:cubicBezTo>
                  <a:pt x="22168" y="789758"/>
                  <a:pt x="33563" y="790483"/>
                  <a:pt x="42195" y="788565"/>
                </a:cubicBezTo>
                <a:cubicBezTo>
                  <a:pt x="58799" y="784875"/>
                  <a:pt x="75751" y="782972"/>
                  <a:pt x="92529" y="780176"/>
                </a:cubicBezTo>
                <a:cubicBezTo>
                  <a:pt x="100918" y="785769"/>
                  <a:pt x="112103" y="788565"/>
                  <a:pt x="117696" y="796954"/>
                </a:cubicBezTo>
                <a:cubicBezTo>
                  <a:pt x="133966" y="821358"/>
                  <a:pt x="123797" y="839662"/>
                  <a:pt x="117696" y="864066"/>
                </a:cubicBezTo>
                <a:cubicBezTo>
                  <a:pt x="116772" y="863881"/>
                  <a:pt x="47272" y="850673"/>
                  <a:pt x="42195" y="847288"/>
                </a:cubicBezTo>
                <a:cubicBezTo>
                  <a:pt x="33806" y="841695"/>
                  <a:pt x="31010" y="830510"/>
                  <a:pt x="25417" y="822121"/>
                </a:cubicBezTo>
                <a:cubicBezTo>
                  <a:pt x="28213" y="791361"/>
                  <a:pt x="27334" y="760043"/>
                  <a:pt x="33806" y="729842"/>
                </a:cubicBezTo>
                <a:cubicBezTo>
                  <a:pt x="35919" y="719983"/>
                  <a:pt x="45582" y="713429"/>
                  <a:pt x="50584" y="704675"/>
                </a:cubicBezTo>
                <a:cubicBezTo>
                  <a:pt x="120410" y="582479"/>
                  <a:pt x="28693" y="740068"/>
                  <a:pt x="75751" y="645952"/>
                </a:cubicBezTo>
                <a:cubicBezTo>
                  <a:pt x="80260" y="636934"/>
                  <a:pt x="87527" y="629539"/>
                  <a:pt x="92529" y="620785"/>
                </a:cubicBezTo>
                <a:cubicBezTo>
                  <a:pt x="98734" y="609927"/>
                  <a:pt x="101168" y="596724"/>
                  <a:pt x="109307" y="587229"/>
                </a:cubicBezTo>
                <a:cubicBezTo>
                  <a:pt x="135575" y="556583"/>
                  <a:pt x="163743" y="556096"/>
                  <a:pt x="201586" y="545284"/>
                </a:cubicBezTo>
                <a:cubicBezTo>
                  <a:pt x="298526" y="552741"/>
                  <a:pt x="292654" y="528491"/>
                  <a:pt x="335810" y="578840"/>
                </a:cubicBezTo>
                <a:cubicBezTo>
                  <a:pt x="344909" y="589456"/>
                  <a:pt x="352588" y="601211"/>
                  <a:pt x="360977" y="612396"/>
                </a:cubicBezTo>
                <a:cubicBezTo>
                  <a:pt x="359522" y="624032"/>
                  <a:pt x="367686" y="696286"/>
                  <a:pt x="327421" y="696286"/>
                </a:cubicBezTo>
                <a:cubicBezTo>
                  <a:pt x="317339" y="696286"/>
                  <a:pt x="310643" y="685101"/>
                  <a:pt x="302254" y="679508"/>
                </a:cubicBezTo>
                <a:cubicBezTo>
                  <a:pt x="300225" y="675450"/>
                  <a:pt x="276205" y="631365"/>
                  <a:pt x="277087" y="620785"/>
                </a:cubicBezTo>
                <a:cubicBezTo>
                  <a:pt x="285802" y="516208"/>
                  <a:pt x="283573" y="574257"/>
                  <a:pt x="310643" y="520117"/>
                </a:cubicBezTo>
                <a:cubicBezTo>
                  <a:pt x="317377" y="506648"/>
                  <a:pt x="320108" y="491336"/>
                  <a:pt x="327421" y="478172"/>
                </a:cubicBezTo>
                <a:cubicBezTo>
                  <a:pt x="346788" y="443311"/>
                  <a:pt x="353663" y="447557"/>
                  <a:pt x="377755" y="419449"/>
                </a:cubicBezTo>
                <a:cubicBezTo>
                  <a:pt x="386854" y="408833"/>
                  <a:pt x="393035" y="395780"/>
                  <a:pt x="402922" y="385893"/>
                </a:cubicBezTo>
                <a:cubicBezTo>
                  <a:pt x="419184" y="369631"/>
                  <a:pt x="432787" y="367549"/>
                  <a:pt x="453256" y="360726"/>
                </a:cubicBezTo>
                <a:cubicBezTo>
                  <a:pt x="461645" y="363522"/>
                  <a:pt x="470924" y="364428"/>
                  <a:pt x="478423" y="369115"/>
                </a:cubicBezTo>
                <a:cubicBezTo>
                  <a:pt x="493607" y="378605"/>
                  <a:pt x="506044" y="391928"/>
                  <a:pt x="520368" y="402671"/>
                </a:cubicBezTo>
                <a:cubicBezTo>
                  <a:pt x="528434" y="408720"/>
                  <a:pt x="537146" y="413856"/>
                  <a:pt x="545535" y="419449"/>
                </a:cubicBezTo>
                <a:cubicBezTo>
                  <a:pt x="556589" y="452610"/>
                  <a:pt x="566404" y="469990"/>
                  <a:pt x="545535" y="511728"/>
                </a:cubicBezTo>
                <a:cubicBezTo>
                  <a:pt x="541388" y="520021"/>
                  <a:pt x="497455" y="533347"/>
                  <a:pt x="486812" y="536895"/>
                </a:cubicBezTo>
                <a:cubicBezTo>
                  <a:pt x="478423" y="534099"/>
                  <a:pt x="468438" y="534167"/>
                  <a:pt x="461645" y="528506"/>
                </a:cubicBezTo>
                <a:cubicBezTo>
                  <a:pt x="450904" y="519555"/>
                  <a:pt x="443888" y="506806"/>
                  <a:pt x="436478" y="494950"/>
                </a:cubicBezTo>
                <a:cubicBezTo>
                  <a:pt x="418200" y="465704"/>
                  <a:pt x="419363" y="460045"/>
                  <a:pt x="411311" y="427838"/>
                </a:cubicBezTo>
                <a:cubicBezTo>
                  <a:pt x="414107" y="394282"/>
                  <a:pt x="411533" y="359837"/>
                  <a:pt x="419700" y="327170"/>
                </a:cubicBezTo>
                <a:cubicBezTo>
                  <a:pt x="425766" y="302906"/>
                  <a:pt x="443967" y="283280"/>
                  <a:pt x="453256" y="260058"/>
                </a:cubicBezTo>
                <a:cubicBezTo>
                  <a:pt x="458849" y="246077"/>
                  <a:pt x="462286" y="231026"/>
                  <a:pt x="470034" y="218114"/>
                </a:cubicBezTo>
                <a:cubicBezTo>
                  <a:pt x="496957" y="173243"/>
                  <a:pt x="510348" y="171664"/>
                  <a:pt x="553924" y="142613"/>
                </a:cubicBezTo>
                <a:cubicBezTo>
                  <a:pt x="586449" y="120930"/>
                  <a:pt x="569526" y="129023"/>
                  <a:pt x="604258" y="117446"/>
                </a:cubicBezTo>
                <a:cubicBezTo>
                  <a:pt x="643407" y="123039"/>
                  <a:pt x="683958" y="122428"/>
                  <a:pt x="721704" y="134224"/>
                </a:cubicBezTo>
                <a:cubicBezTo>
                  <a:pt x="731327" y="137231"/>
                  <a:pt x="737709" y="149338"/>
                  <a:pt x="738482" y="159391"/>
                </a:cubicBezTo>
                <a:cubicBezTo>
                  <a:pt x="740637" y="187411"/>
                  <a:pt x="732889" y="215318"/>
                  <a:pt x="730093" y="243281"/>
                </a:cubicBezTo>
                <a:cubicBezTo>
                  <a:pt x="678647" y="226132"/>
                  <a:pt x="691393" y="239608"/>
                  <a:pt x="721704" y="142613"/>
                </a:cubicBezTo>
                <a:cubicBezTo>
                  <a:pt x="726567" y="127050"/>
                  <a:pt x="738117" y="114424"/>
                  <a:pt x="746871" y="100668"/>
                </a:cubicBezTo>
                <a:cubicBezTo>
                  <a:pt x="767992" y="67477"/>
                  <a:pt x="777356" y="48698"/>
                  <a:pt x="805594" y="25167"/>
                </a:cubicBezTo>
                <a:cubicBezTo>
                  <a:pt x="813339" y="18712"/>
                  <a:pt x="821743" y="12898"/>
                  <a:pt x="830761" y="8389"/>
                </a:cubicBezTo>
                <a:cubicBezTo>
                  <a:pt x="838670" y="4434"/>
                  <a:pt x="847538" y="2796"/>
                  <a:pt x="855927" y="0"/>
                </a:cubicBezTo>
                <a:cubicBezTo>
                  <a:pt x="883890" y="5593"/>
                  <a:pt x="914311" y="4025"/>
                  <a:pt x="939817" y="16778"/>
                </a:cubicBezTo>
                <a:cubicBezTo>
                  <a:pt x="967962" y="30850"/>
                  <a:pt x="954373" y="96724"/>
                  <a:pt x="948206" y="109057"/>
                </a:cubicBezTo>
                <a:cubicBezTo>
                  <a:pt x="944251" y="116966"/>
                  <a:pt x="931428" y="114650"/>
                  <a:pt x="923039" y="117446"/>
                </a:cubicBezTo>
                <a:cubicBezTo>
                  <a:pt x="917446" y="109057"/>
                  <a:pt x="904284" y="102166"/>
                  <a:pt x="906261" y="92279"/>
                </a:cubicBezTo>
                <a:cubicBezTo>
                  <a:pt x="908780" y="79684"/>
                  <a:pt x="948180" y="70719"/>
                  <a:pt x="956595" y="67112"/>
                </a:cubicBezTo>
                <a:cubicBezTo>
                  <a:pt x="968089" y="62186"/>
                  <a:pt x="978086" y="53624"/>
                  <a:pt x="990151" y="50334"/>
                </a:cubicBezTo>
                <a:cubicBezTo>
                  <a:pt x="1092157" y="22514"/>
                  <a:pt x="1019459" y="56653"/>
                  <a:pt x="1065652" y="3355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Vrije vorm 6"/>
          <p:cNvSpPr/>
          <p:nvPr/>
        </p:nvSpPr>
        <p:spPr>
          <a:xfrm>
            <a:off x="4563611" y="1123471"/>
            <a:ext cx="1124125" cy="1435171"/>
          </a:xfrm>
          <a:custGeom>
            <a:avLst/>
            <a:gdLst>
              <a:gd name="connsiteX0" fmla="*/ 780176 w 1048624"/>
              <a:gd name="connsiteY0" fmla="*/ 1435171 h 1435171"/>
              <a:gd name="connsiteX1" fmla="*/ 822121 w 1048624"/>
              <a:gd name="connsiteY1" fmla="*/ 1418393 h 1435171"/>
              <a:gd name="connsiteX2" fmla="*/ 838899 w 1048624"/>
              <a:gd name="connsiteY2" fmla="*/ 1393226 h 1435171"/>
              <a:gd name="connsiteX3" fmla="*/ 864066 w 1048624"/>
              <a:gd name="connsiteY3" fmla="*/ 1368059 h 1435171"/>
              <a:gd name="connsiteX4" fmla="*/ 864066 w 1048624"/>
              <a:gd name="connsiteY4" fmla="*/ 1267391 h 1435171"/>
              <a:gd name="connsiteX5" fmla="*/ 855677 w 1048624"/>
              <a:gd name="connsiteY5" fmla="*/ 1242224 h 1435171"/>
              <a:gd name="connsiteX6" fmla="*/ 830510 w 1048624"/>
              <a:gd name="connsiteY6" fmla="*/ 1217057 h 1435171"/>
              <a:gd name="connsiteX7" fmla="*/ 796954 w 1048624"/>
              <a:gd name="connsiteY7" fmla="*/ 1166723 h 1435171"/>
              <a:gd name="connsiteX8" fmla="*/ 805343 w 1048624"/>
              <a:gd name="connsiteY8" fmla="*/ 1250613 h 1435171"/>
              <a:gd name="connsiteX9" fmla="*/ 872455 w 1048624"/>
              <a:gd name="connsiteY9" fmla="*/ 1242224 h 1435171"/>
              <a:gd name="connsiteX10" fmla="*/ 947956 w 1048624"/>
              <a:gd name="connsiteY10" fmla="*/ 1175112 h 1435171"/>
              <a:gd name="connsiteX11" fmla="*/ 981512 w 1048624"/>
              <a:gd name="connsiteY11" fmla="*/ 1166723 h 1435171"/>
              <a:gd name="connsiteX12" fmla="*/ 964734 w 1048624"/>
              <a:gd name="connsiteY12" fmla="*/ 1032500 h 1435171"/>
              <a:gd name="connsiteX13" fmla="*/ 931178 w 1048624"/>
              <a:gd name="connsiteY13" fmla="*/ 965388 h 1435171"/>
              <a:gd name="connsiteX14" fmla="*/ 906011 w 1048624"/>
              <a:gd name="connsiteY14" fmla="*/ 940221 h 1435171"/>
              <a:gd name="connsiteX15" fmla="*/ 880844 w 1048624"/>
              <a:gd name="connsiteY15" fmla="*/ 931832 h 1435171"/>
              <a:gd name="connsiteX16" fmla="*/ 855677 w 1048624"/>
              <a:gd name="connsiteY16" fmla="*/ 948610 h 1435171"/>
              <a:gd name="connsiteX17" fmla="*/ 855677 w 1048624"/>
              <a:gd name="connsiteY17" fmla="*/ 1049278 h 1435171"/>
              <a:gd name="connsiteX18" fmla="*/ 922789 w 1048624"/>
              <a:gd name="connsiteY18" fmla="*/ 1074445 h 1435171"/>
              <a:gd name="connsiteX19" fmla="*/ 981512 w 1048624"/>
              <a:gd name="connsiteY19" fmla="*/ 1066056 h 1435171"/>
              <a:gd name="connsiteX20" fmla="*/ 989901 w 1048624"/>
              <a:gd name="connsiteY20" fmla="*/ 1032500 h 1435171"/>
              <a:gd name="connsiteX21" fmla="*/ 998290 w 1048624"/>
              <a:gd name="connsiteY21" fmla="*/ 1007333 h 1435171"/>
              <a:gd name="connsiteX22" fmla="*/ 1015068 w 1048624"/>
              <a:gd name="connsiteY22" fmla="*/ 973777 h 1435171"/>
              <a:gd name="connsiteX23" fmla="*/ 1031846 w 1048624"/>
              <a:gd name="connsiteY23" fmla="*/ 906665 h 1435171"/>
              <a:gd name="connsiteX24" fmla="*/ 1040235 w 1048624"/>
              <a:gd name="connsiteY24" fmla="*/ 881498 h 1435171"/>
              <a:gd name="connsiteX25" fmla="*/ 1048624 w 1048624"/>
              <a:gd name="connsiteY25" fmla="*/ 847942 h 1435171"/>
              <a:gd name="connsiteX26" fmla="*/ 1040235 w 1048624"/>
              <a:gd name="connsiteY26" fmla="*/ 747274 h 1435171"/>
              <a:gd name="connsiteX27" fmla="*/ 998290 w 1048624"/>
              <a:gd name="connsiteY27" fmla="*/ 705329 h 1435171"/>
              <a:gd name="connsiteX28" fmla="*/ 939567 w 1048624"/>
              <a:gd name="connsiteY28" fmla="*/ 671773 h 1435171"/>
              <a:gd name="connsiteX29" fmla="*/ 864066 w 1048624"/>
              <a:gd name="connsiteY29" fmla="*/ 613050 h 1435171"/>
              <a:gd name="connsiteX30" fmla="*/ 805343 w 1048624"/>
              <a:gd name="connsiteY30" fmla="*/ 621439 h 1435171"/>
              <a:gd name="connsiteX31" fmla="*/ 788565 w 1048624"/>
              <a:gd name="connsiteY31" fmla="*/ 646606 h 1435171"/>
              <a:gd name="connsiteX32" fmla="*/ 780176 w 1048624"/>
              <a:gd name="connsiteY32" fmla="*/ 680162 h 1435171"/>
              <a:gd name="connsiteX33" fmla="*/ 771787 w 1048624"/>
              <a:gd name="connsiteY33" fmla="*/ 705329 h 1435171"/>
              <a:gd name="connsiteX34" fmla="*/ 780176 w 1048624"/>
              <a:gd name="connsiteY34" fmla="*/ 755663 h 1435171"/>
              <a:gd name="connsiteX35" fmla="*/ 864066 w 1048624"/>
              <a:gd name="connsiteY35" fmla="*/ 747274 h 1435171"/>
              <a:gd name="connsiteX36" fmla="*/ 914400 w 1048624"/>
              <a:gd name="connsiteY36" fmla="*/ 713718 h 1435171"/>
              <a:gd name="connsiteX37" fmla="*/ 939567 w 1048624"/>
              <a:gd name="connsiteY37" fmla="*/ 654995 h 1435171"/>
              <a:gd name="connsiteX38" fmla="*/ 947956 w 1048624"/>
              <a:gd name="connsiteY38" fmla="*/ 629828 h 1435171"/>
              <a:gd name="connsiteX39" fmla="*/ 973123 w 1048624"/>
              <a:gd name="connsiteY39" fmla="*/ 571105 h 1435171"/>
              <a:gd name="connsiteX40" fmla="*/ 964734 w 1048624"/>
              <a:gd name="connsiteY40" fmla="*/ 503993 h 1435171"/>
              <a:gd name="connsiteX41" fmla="*/ 897622 w 1048624"/>
              <a:gd name="connsiteY41" fmla="*/ 445270 h 1435171"/>
              <a:gd name="connsiteX42" fmla="*/ 880844 w 1048624"/>
              <a:gd name="connsiteY42" fmla="*/ 420103 h 1435171"/>
              <a:gd name="connsiteX43" fmla="*/ 755009 w 1048624"/>
              <a:gd name="connsiteY43" fmla="*/ 352991 h 1435171"/>
              <a:gd name="connsiteX44" fmla="*/ 704675 w 1048624"/>
              <a:gd name="connsiteY44" fmla="*/ 319435 h 1435171"/>
              <a:gd name="connsiteX45" fmla="*/ 645952 w 1048624"/>
              <a:gd name="connsiteY45" fmla="*/ 352991 h 1435171"/>
              <a:gd name="connsiteX46" fmla="*/ 629174 w 1048624"/>
              <a:gd name="connsiteY46" fmla="*/ 378158 h 1435171"/>
              <a:gd name="connsiteX47" fmla="*/ 620785 w 1048624"/>
              <a:gd name="connsiteY47" fmla="*/ 411714 h 1435171"/>
              <a:gd name="connsiteX48" fmla="*/ 604007 w 1048624"/>
              <a:gd name="connsiteY48" fmla="*/ 445270 h 1435171"/>
              <a:gd name="connsiteX49" fmla="*/ 595618 w 1048624"/>
              <a:gd name="connsiteY49" fmla="*/ 470437 h 1435171"/>
              <a:gd name="connsiteX50" fmla="*/ 604007 w 1048624"/>
              <a:gd name="connsiteY50" fmla="*/ 495604 h 1435171"/>
              <a:gd name="connsiteX51" fmla="*/ 696286 w 1048624"/>
              <a:gd name="connsiteY51" fmla="*/ 462048 h 1435171"/>
              <a:gd name="connsiteX52" fmla="*/ 721453 w 1048624"/>
              <a:gd name="connsiteY52" fmla="*/ 420103 h 1435171"/>
              <a:gd name="connsiteX53" fmla="*/ 755009 w 1048624"/>
              <a:gd name="connsiteY53" fmla="*/ 361380 h 1435171"/>
              <a:gd name="connsiteX54" fmla="*/ 763398 w 1048624"/>
              <a:gd name="connsiteY54" fmla="*/ 336213 h 1435171"/>
              <a:gd name="connsiteX55" fmla="*/ 746620 w 1048624"/>
              <a:gd name="connsiteY55" fmla="*/ 193601 h 1435171"/>
              <a:gd name="connsiteX56" fmla="*/ 729842 w 1048624"/>
              <a:gd name="connsiteY56" fmla="*/ 160045 h 1435171"/>
              <a:gd name="connsiteX57" fmla="*/ 713064 w 1048624"/>
              <a:gd name="connsiteY57" fmla="*/ 134878 h 1435171"/>
              <a:gd name="connsiteX58" fmla="*/ 679508 w 1048624"/>
              <a:gd name="connsiteY58" fmla="*/ 118100 h 1435171"/>
              <a:gd name="connsiteX59" fmla="*/ 654341 w 1048624"/>
              <a:gd name="connsiteY59" fmla="*/ 84544 h 1435171"/>
              <a:gd name="connsiteX60" fmla="*/ 629174 w 1048624"/>
              <a:gd name="connsiteY60" fmla="*/ 76155 h 1435171"/>
              <a:gd name="connsiteX61" fmla="*/ 570451 w 1048624"/>
              <a:gd name="connsiteY61" fmla="*/ 42599 h 1435171"/>
              <a:gd name="connsiteX62" fmla="*/ 503339 w 1048624"/>
              <a:gd name="connsiteY62" fmla="*/ 76155 h 1435171"/>
              <a:gd name="connsiteX63" fmla="*/ 436227 w 1048624"/>
              <a:gd name="connsiteY63" fmla="*/ 126489 h 1435171"/>
              <a:gd name="connsiteX64" fmla="*/ 402671 w 1048624"/>
              <a:gd name="connsiteY64" fmla="*/ 176823 h 1435171"/>
              <a:gd name="connsiteX65" fmla="*/ 411060 w 1048624"/>
              <a:gd name="connsiteY65" fmla="*/ 126489 h 1435171"/>
              <a:gd name="connsiteX66" fmla="*/ 419449 w 1048624"/>
              <a:gd name="connsiteY66" fmla="*/ 92933 h 1435171"/>
              <a:gd name="connsiteX67" fmla="*/ 411060 w 1048624"/>
              <a:gd name="connsiteY67" fmla="*/ 50988 h 1435171"/>
              <a:gd name="connsiteX68" fmla="*/ 360727 w 1048624"/>
              <a:gd name="connsiteY68" fmla="*/ 34210 h 1435171"/>
              <a:gd name="connsiteX69" fmla="*/ 276837 w 1048624"/>
              <a:gd name="connsiteY69" fmla="*/ 17432 h 1435171"/>
              <a:gd name="connsiteX70" fmla="*/ 134224 w 1048624"/>
              <a:gd name="connsiteY70" fmla="*/ 34210 h 1435171"/>
              <a:gd name="connsiteX71" fmla="*/ 109057 w 1048624"/>
              <a:gd name="connsiteY71" fmla="*/ 50988 h 1435171"/>
              <a:gd name="connsiteX72" fmla="*/ 92279 w 1048624"/>
              <a:gd name="connsiteY72" fmla="*/ 76155 h 1435171"/>
              <a:gd name="connsiteX73" fmla="*/ 92279 w 1048624"/>
              <a:gd name="connsiteY73" fmla="*/ 160045 h 1435171"/>
              <a:gd name="connsiteX74" fmla="*/ 134224 w 1048624"/>
              <a:gd name="connsiteY74" fmla="*/ 143267 h 1435171"/>
              <a:gd name="connsiteX75" fmla="*/ 151002 w 1048624"/>
              <a:gd name="connsiteY75" fmla="*/ 76155 h 1435171"/>
              <a:gd name="connsiteX76" fmla="*/ 167780 w 1048624"/>
              <a:gd name="connsiteY76" fmla="*/ 50988 h 1435171"/>
              <a:gd name="connsiteX77" fmla="*/ 159391 w 1048624"/>
              <a:gd name="connsiteY77" fmla="*/ 17432 h 1435171"/>
              <a:gd name="connsiteX78" fmla="*/ 125835 w 1048624"/>
              <a:gd name="connsiteY78" fmla="*/ 9043 h 1435171"/>
              <a:gd name="connsiteX79" fmla="*/ 0 w 1048624"/>
              <a:gd name="connsiteY79" fmla="*/ 654 h 143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048624" h="1435171">
                <a:moveTo>
                  <a:pt x="780176" y="1435171"/>
                </a:moveTo>
                <a:cubicBezTo>
                  <a:pt x="794158" y="1429578"/>
                  <a:pt x="809867" y="1427146"/>
                  <a:pt x="822121" y="1418393"/>
                </a:cubicBezTo>
                <a:cubicBezTo>
                  <a:pt x="830325" y="1412533"/>
                  <a:pt x="832444" y="1400971"/>
                  <a:pt x="838899" y="1393226"/>
                </a:cubicBezTo>
                <a:cubicBezTo>
                  <a:pt x="846494" y="1384112"/>
                  <a:pt x="855677" y="1376448"/>
                  <a:pt x="864066" y="1368059"/>
                </a:cubicBezTo>
                <a:cubicBezTo>
                  <a:pt x="879372" y="1322140"/>
                  <a:pt x="876553" y="1342315"/>
                  <a:pt x="864066" y="1267391"/>
                </a:cubicBezTo>
                <a:cubicBezTo>
                  <a:pt x="862612" y="1258669"/>
                  <a:pt x="860582" y="1249582"/>
                  <a:pt x="855677" y="1242224"/>
                </a:cubicBezTo>
                <a:cubicBezTo>
                  <a:pt x="849096" y="1232353"/>
                  <a:pt x="837794" y="1226422"/>
                  <a:pt x="830510" y="1217057"/>
                </a:cubicBezTo>
                <a:cubicBezTo>
                  <a:pt x="818130" y="1201140"/>
                  <a:pt x="796954" y="1166723"/>
                  <a:pt x="796954" y="1166723"/>
                </a:cubicBezTo>
                <a:cubicBezTo>
                  <a:pt x="799750" y="1194686"/>
                  <a:pt x="785471" y="1230741"/>
                  <a:pt x="805343" y="1250613"/>
                </a:cubicBezTo>
                <a:cubicBezTo>
                  <a:pt x="821285" y="1266555"/>
                  <a:pt x="851224" y="1249807"/>
                  <a:pt x="872455" y="1242224"/>
                </a:cubicBezTo>
                <a:cubicBezTo>
                  <a:pt x="973876" y="1206002"/>
                  <a:pt x="883334" y="1221271"/>
                  <a:pt x="947956" y="1175112"/>
                </a:cubicBezTo>
                <a:cubicBezTo>
                  <a:pt x="957338" y="1168411"/>
                  <a:pt x="970327" y="1169519"/>
                  <a:pt x="981512" y="1166723"/>
                </a:cubicBezTo>
                <a:cubicBezTo>
                  <a:pt x="980224" y="1151268"/>
                  <a:pt x="978530" y="1065611"/>
                  <a:pt x="964734" y="1032500"/>
                </a:cubicBezTo>
                <a:cubicBezTo>
                  <a:pt x="955114" y="1009413"/>
                  <a:pt x="948864" y="983074"/>
                  <a:pt x="931178" y="965388"/>
                </a:cubicBezTo>
                <a:cubicBezTo>
                  <a:pt x="922789" y="956999"/>
                  <a:pt x="915882" y="946802"/>
                  <a:pt x="906011" y="940221"/>
                </a:cubicBezTo>
                <a:cubicBezTo>
                  <a:pt x="898653" y="935316"/>
                  <a:pt x="889233" y="934628"/>
                  <a:pt x="880844" y="931832"/>
                </a:cubicBezTo>
                <a:cubicBezTo>
                  <a:pt x="872455" y="937425"/>
                  <a:pt x="861975" y="940737"/>
                  <a:pt x="855677" y="948610"/>
                </a:cubicBezTo>
                <a:cubicBezTo>
                  <a:pt x="837217" y="971685"/>
                  <a:pt x="852220" y="1039770"/>
                  <a:pt x="855677" y="1049278"/>
                </a:cubicBezTo>
                <a:cubicBezTo>
                  <a:pt x="862454" y="1067914"/>
                  <a:pt x="913743" y="1072636"/>
                  <a:pt x="922789" y="1074445"/>
                </a:cubicBezTo>
                <a:cubicBezTo>
                  <a:pt x="942363" y="1071649"/>
                  <a:pt x="964744" y="1076536"/>
                  <a:pt x="981512" y="1066056"/>
                </a:cubicBezTo>
                <a:cubicBezTo>
                  <a:pt x="991289" y="1059945"/>
                  <a:pt x="986734" y="1043586"/>
                  <a:pt x="989901" y="1032500"/>
                </a:cubicBezTo>
                <a:cubicBezTo>
                  <a:pt x="992330" y="1023997"/>
                  <a:pt x="994807" y="1015461"/>
                  <a:pt x="998290" y="1007333"/>
                </a:cubicBezTo>
                <a:cubicBezTo>
                  <a:pt x="1003216" y="995839"/>
                  <a:pt x="1010142" y="985271"/>
                  <a:pt x="1015068" y="973777"/>
                </a:cubicBezTo>
                <a:cubicBezTo>
                  <a:pt x="1026574" y="946930"/>
                  <a:pt x="1023968" y="938178"/>
                  <a:pt x="1031846" y="906665"/>
                </a:cubicBezTo>
                <a:cubicBezTo>
                  <a:pt x="1033991" y="898086"/>
                  <a:pt x="1037806" y="890001"/>
                  <a:pt x="1040235" y="881498"/>
                </a:cubicBezTo>
                <a:cubicBezTo>
                  <a:pt x="1043402" y="870412"/>
                  <a:pt x="1045828" y="859127"/>
                  <a:pt x="1048624" y="847942"/>
                </a:cubicBezTo>
                <a:cubicBezTo>
                  <a:pt x="1045828" y="814386"/>
                  <a:pt x="1051442" y="779027"/>
                  <a:pt x="1040235" y="747274"/>
                </a:cubicBezTo>
                <a:cubicBezTo>
                  <a:pt x="1033654" y="728628"/>
                  <a:pt x="1013171" y="718350"/>
                  <a:pt x="998290" y="705329"/>
                </a:cubicBezTo>
                <a:cubicBezTo>
                  <a:pt x="979054" y="688497"/>
                  <a:pt x="961879" y="684522"/>
                  <a:pt x="939567" y="671773"/>
                </a:cubicBezTo>
                <a:cubicBezTo>
                  <a:pt x="911988" y="656013"/>
                  <a:pt x="888007" y="633001"/>
                  <a:pt x="864066" y="613050"/>
                </a:cubicBezTo>
                <a:cubicBezTo>
                  <a:pt x="844492" y="615846"/>
                  <a:pt x="823412" y="613408"/>
                  <a:pt x="805343" y="621439"/>
                </a:cubicBezTo>
                <a:cubicBezTo>
                  <a:pt x="796130" y="625534"/>
                  <a:pt x="792537" y="637339"/>
                  <a:pt x="788565" y="646606"/>
                </a:cubicBezTo>
                <a:cubicBezTo>
                  <a:pt x="784023" y="657203"/>
                  <a:pt x="783343" y="669076"/>
                  <a:pt x="780176" y="680162"/>
                </a:cubicBezTo>
                <a:cubicBezTo>
                  <a:pt x="777747" y="688665"/>
                  <a:pt x="774583" y="696940"/>
                  <a:pt x="771787" y="705329"/>
                </a:cubicBezTo>
                <a:cubicBezTo>
                  <a:pt x="774583" y="722107"/>
                  <a:pt x="764691" y="748624"/>
                  <a:pt x="780176" y="755663"/>
                </a:cubicBezTo>
                <a:cubicBezTo>
                  <a:pt x="805760" y="767292"/>
                  <a:pt x="837242" y="755656"/>
                  <a:pt x="864066" y="747274"/>
                </a:cubicBezTo>
                <a:cubicBezTo>
                  <a:pt x="883313" y="741259"/>
                  <a:pt x="914400" y="713718"/>
                  <a:pt x="914400" y="713718"/>
                </a:cubicBezTo>
                <a:cubicBezTo>
                  <a:pt x="934074" y="654697"/>
                  <a:pt x="908468" y="727559"/>
                  <a:pt x="939567" y="654995"/>
                </a:cubicBezTo>
                <a:cubicBezTo>
                  <a:pt x="943050" y="646867"/>
                  <a:pt x="944473" y="637956"/>
                  <a:pt x="947956" y="629828"/>
                </a:cubicBezTo>
                <a:cubicBezTo>
                  <a:pt x="979055" y="557264"/>
                  <a:pt x="953449" y="630126"/>
                  <a:pt x="973123" y="571105"/>
                </a:cubicBezTo>
                <a:cubicBezTo>
                  <a:pt x="970327" y="548734"/>
                  <a:pt x="971863" y="525381"/>
                  <a:pt x="964734" y="503993"/>
                </a:cubicBezTo>
                <a:cubicBezTo>
                  <a:pt x="954055" y="471955"/>
                  <a:pt x="923252" y="460648"/>
                  <a:pt x="897622" y="445270"/>
                </a:cubicBezTo>
                <a:cubicBezTo>
                  <a:pt x="892029" y="436881"/>
                  <a:pt x="888499" y="426664"/>
                  <a:pt x="880844" y="420103"/>
                </a:cubicBezTo>
                <a:cubicBezTo>
                  <a:pt x="859970" y="402211"/>
                  <a:pt x="761678" y="357437"/>
                  <a:pt x="755009" y="352991"/>
                </a:cubicBezTo>
                <a:lnTo>
                  <a:pt x="704675" y="319435"/>
                </a:lnTo>
                <a:cubicBezTo>
                  <a:pt x="691516" y="326015"/>
                  <a:pt x="657809" y="341134"/>
                  <a:pt x="645952" y="352991"/>
                </a:cubicBezTo>
                <a:cubicBezTo>
                  <a:pt x="638823" y="360120"/>
                  <a:pt x="634767" y="369769"/>
                  <a:pt x="629174" y="378158"/>
                </a:cubicBezTo>
                <a:cubicBezTo>
                  <a:pt x="626378" y="389343"/>
                  <a:pt x="624833" y="400919"/>
                  <a:pt x="620785" y="411714"/>
                </a:cubicBezTo>
                <a:cubicBezTo>
                  <a:pt x="616394" y="423423"/>
                  <a:pt x="608933" y="433776"/>
                  <a:pt x="604007" y="445270"/>
                </a:cubicBezTo>
                <a:cubicBezTo>
                  <a:pt x="600524" y="453398"/>
                  <a:pt x="598414" y="462048"/>
                  <a:pt x="595618" y="470437"/>
                </a:cubicBezTo>
                <a:cubicBezTo>
                  <a:pt x="598414" y="478826"/>
                  <a:pt x="595218" y="494627"/>
                  <a:pt x="604007" y="495604"/>
                </a:cubicBezTo>
                <a:cubicBezTo>
                  <a:pt x="645200" y="500181"/>
                  <a:pt x="667542" y="481211"/>
                  <a:pt x="696286" y="462048"/>
                </a:cubicBezTo>
                <a:cubicBezTo>
                  <a:pt x="704675" y="448066"/>
                  <a:pt x="712811" y="433930"/>
                  <a:pt x="721453" y="420103"/>
                </a:cubicBezTo>
                <a:cubicBezTo>
                  <a:pt x="740601" y="389467"/>
                  <a:pt x="739387" y="397832"/>
                  <a:pt x="755009" y="361380"/>
                </a:cubicBezTo>
                <a:cubicBezTo>
                  <a:pt x="758492" y="353252"/>
                  <a:pt x="760602" y="344602"/>
                  <a:pt x="763398" y="336213"/>
                </a:cubicBezTo>
                <a:cubicBezTo>
                  <a:pt x="759655" y="283804"/>
                  <a:pt x="766232" y="239362"/>
                  <a:pt x="746620" y="193601"/>
                </a:cubicBezTo>
                <a:cubicBezTo>
                  <a:pt x="741694" y="182107"/>
                  <a:pt x="736047" y="170903"/>
                  <a:pt x="729842" y="160045"/>
                </a:cubicBezTo>
                <a:cubicBezTo>
                  <a:pt x="724840" y="151291"/>
                  <a:pt x="720809" y="141333"/>
                  <a:pt x="713064" y="134878"/>
                </a:cubicBezTo>
                <a:cubicBezTo>
                  <a:pt x="703457" y="126872"/>
                  <a:pt x="690693" y="123693"/>
                  <a:pt x="679508" y="118100"/>
                </a:cubicBezTo>
                <a:cubicBezTo>
                  <a:pt x="671119" y="106915"/>
                  <a:pt x="665082" y="93495"/>
                  <a:pt x="654341" y="84544"/>
                </a:cubicBezTo>
                <a:cubicBezTo>
                  <a:pt x="647548" y="78883"/>
                  <a:pt x="637302" y="79638"/>
                  <a:pt x="629174" y="76155"/>
                </a:cubicBezTo>
                <a:cubicBezTo>
                  <a:pt x="599372" y="63383"/>
                  <a:pt x="595726" y="59449"/>
                  <a:pt x="570451" y="42599"/>
                </a:cubicBezTo>
                <a:cubicBezTo>
                  <a:pt x="493337" y="58022"/>
                  <a:pt x="558171" y="36989"/>
                  <a:pt x="503339" y="76155"/>
                </a:cubicBezTo>
                <a:cubicBezTo>
                  <a:pt x="452195" y="112686"/>
                  <a:pt x="482976" y="68052"/>
                  <a:pt x="436227" y="126489"/>
                </a:cubicBezTo>
                <a:cubicBezTo>
                  <a:pt x="423630" y="142235"/>
                  <a:pt x="402671" y="176823"/>
                  <a:pt x="402671" y="176823"/>
                </a:cubicBezTo>
                <a:cubicBezTo>
                  <a:pt x="405467" y="160045"/>
                  <a:pt x="407724" y="143168"/>
                  <a:pt x="411060" y="126489"/>
                </a:cubicBezTo>
                <a:cubicBezTo>
                  <a:pt x="413321" y="115183"/>
                  <a:pt x="419449" y="104463"/>
                  <a:pt x="419449" y="92933"/>
                </a:cubicBezTo>
                <a:cubicBezTo>
                  <a:pt x="419449" y="78674"/>
                  <a:pt x="421142" y="61070"/>
                  <a:pt x="411060" y="50988"/>
                </a:cubicBezTo>
                <a:cubicBezTo>
                  <a:pt x="398555" y="38483"/>
                  <a:pt x="377884" y="38499"/>
                  <a:pt x="360727" y="34210"/>
                </a:cubicBezTo>
                <a:cubicBezTo>
                  <a:pt x="310669" y="21696"/>
                  <a:pt x="338544" y="27716"/>
                  <a:pt x="276837" y="17432"/>
                </a:cubicBezTo>
                <a:cubicBezTo>
                  <a:pt x="258280" y="18758"/>
                  <a:pt x="172358" y="15143"/>
                  <a:pt x="134224" y="34210"/>
                </a:cubicBezTo>
                <a:cubicBezTo>
                  <a:pt x="125206" y="38719"/>
                  <a:pt x="117446" y="45395"/>
                  <a:pt x="109057" y="50988"/>
                </a:cubicBezTo>
                <a:cubicBezTo>
                  <a:pt x="103464" y="59377"/>
                  <a:pt x="96788" y="67137"/>
                  <a:pt x="92279" y="76155"/>
                </a:cubicBezTo>
                <a:cubicBezTo>
                  <a:pt x="76010" y="108692"/>
                  <a:pt x="86277" y="118033"/>
                  <a:pt x="92279" y="160045"/>
                </a:cubicBezTo>
                <a:cubicBezTo>
                  <a:pt x="106261" y="154452"/>
                  <a:pt x="125588" y="155604"/>
                  <a:pt x="134224" y="143267"/>
                </a:cubicBezTo>
                <a:cubicBezTo>
                  <a:pt x="147448" y="124376"/>
                  <a:pt x="138211" y="95341"/>
                  <a:pt x="151002" y="76155"/>
                </a:cubicBezTo>
                <a:lnTo>
                  <a:pt x="167780" y="50988"/>
                </a:lnTo>
                <a:cubicBezTo>
                  <a:pt x="164984" y="39803"/>
                  <a:pt x="167544" y="25585"/>
                  <a:pt x="159391" y="17432"/>
                </a:cubicBezTo>
                <a:cubicBezTo>
                  <a:pt x="151238" y="9279"/>
                  <a:pt x="137141" y="11304"/>
                  <a:pt x="125835" y="9043"/>
                </a:cubicBezTo>
                <a:cubicBezTo>
                  <a:pt x="63203" y="-3483"/>
                  <a:pt x="73976" y="654"/>
                  <a:pt x="0" y="65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" name="Picture 4" descr="Technologi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2" t="5811" r="1272" b="91667"/>
          <a:stretch/>
        </p:blipFill>
        <p:spPr bwMode="auto">
          <a:xfrm>
            <a:off x="2332800" y="2124000"/>
            <a:ext cx="3956694" cy="10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27826" y="6310172"/>
            <a:ext cx="933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         </a:t>
            </a:r>
            <a:r>
              <a:rPr lang="nl-NL" dirty="0">
                <a:solidFill>
                  <a:schemeClr val="bg1"/>
                </a:solidFill>
              </a:rPr>
              <a:t>Pb + SO</a:t>
            </a:r>
            <a:r>
              <a:rPr lang="nl-NL" baseline="-25000" dirty="0">
                <a:solidFill>
                  <a:schemeClr val="bg1"/>
                </a:solidFill>
              </a:rPr>
              <a:t>4</a:t>
            </a:r>
            <a:r>
              <a:rPr lang="nl-NL" baseline="40000" dirty="0">
                <a:solidFill>
                  <a:schemeClr val="bg1"/>
                </a:solidFill>
              </a:rPr>
              <a:t>2-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>
                <a:solidFill>
                  <a:schemeClr val="bg1"/>
                </a:solidFill>
                <a:sym typeface="Wingdings" panose="05000000000000000000" pitchFamily="2" charset="2"/>
              </a:rPr>
              <a:t>  </a:t>
            </a:r>
            <a:r>
              <a:rPr lang="nl-NL" dirty="0">
                <a:sym typeface="Wingdings" panose="05000000000000000000" pitchFamily="2" charset="2"/>
              </a:rPr>
              <a:t>Pb</a:t>
            </a:r>
            <a:r>
              <a:rPr lang="nl-NL" baseline="40000" dirty="0">
                <a:sym typeface="Wingdings" panose="05000000000000000000" pitchFamily="2" charset="2"/>
              </a:rPr>
              <a:t>2+</a:t>
            </a:r>
            <a:r>
              <a:rPr lang="nl-NL" dirty="0">
                <a:sym typeface="Wingdings" panose="05000000000000000000" pitchFamily="2" charset="2"/>
              </a:rPr>
              <a:t>SO</a:t>
            </a:r>
            <a:r>
              <a:rPr lang="nl-NL" baseline="-25000" dirty="0">
                <a:sym typeface="Wingdings" panose="05000000000000000000" pitchFamily="2" charset="2"/>
              </a:rPr>
              <a:t>4</a:t>
            </a:r>
            <a:r>
              <a:rPr lang="nl-NL" baseline="40000" dirty="0">
                <a:sym typeface="Wingdings" panose="05000000000000000000" pitchFamily="2" charset="2"/>
              </a:rPr>
              <a:t>2-</a:t>
            </a:r>
            <a:r>
              <a:rPr lang="nl-NL" sz="1400" dirty="0">
                <a:sym typeface="Wingdings" panose="05000000000000000000" pitchFamily="2" charset="2"/>
              </a:rPr>
              <a:t>(s) </a:t>
            </a:r>
            <a:r>
              <a:rPr lang="nl-NL" dirty="0">
                <a:solidFill>
                  <a:schemeClr val="bg1"/>
                </a:solidFill>
                <a:sym typeface="Wingdings" panose="05000000000000000000" pitchFamily="2" charset="2"/>
              </a:rPr>
              <a:t>+ </a:t>
            </a:r>
            <a:r>
              <a:rPr lang="nl-NL" dirty="0">
                <a:solidFill>
                  <a:schemeClr val="bg1"/>
                </a:solidFill>
              </a:rPr>
              <a:t>2e</a:t>
            </a:r>
            <a:r>
              <a:rPr lang="nl-NL" baseline="40000" dirty="0">
                <a:solidFill>
                  <a:schemeClr val="bg1"/>
                </a:solidFill>
              </a:rPr>
              <a:t>-</a:t>
            </a:r>
            <a:r>
              <a:rPr lang="nl-NL" dirty="0">
                <a:solidFill>
                  <a:schemeClr val="bg1"/>
                </a:solidFill>
                <a:sym typeface="Wingdings" panose="05000000000000000000" pitchFamily="2" charset="2"/>
              </a:rPr>
              <a:t>                     PbO</a:t>
            </a:r>
            <a:r>
              <a:rPr lang="nl-NL" baseline="-25000" dirty="0">
                <a:solidFill>
                  <a:schemeClr val="bg1"/>
                </a:solidFill>
                <a:sym typeface="Wingdings" panose="05000000000000000000" pitchFamily="2" charset="2"/>
              </a:rPr>
              <a:t>2</a:t>
            </a:r>
            <a:r>
              <a:rPr lang="nl-NL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nl-NL" dirty="0">
                <a:solidFill>
                  <a:schemeClr val="bg1"/>
                </a:solidFill>
              </a:rPr>
              <a:t>+ 4H</a:t>
            </a:r>
            <a:r>
              <a:rPr lang="nl-NL" baseline="40000" dirty="0">
                <a:solidFill>
                  <a:schemeClr val="bg1"/>
                </a:solidFill>
              </a:rPr>
              <a:t>+</a:t>
            </a:r>
            <a:r>
              <a:rPr lang="nl-NL" dirty="0">
                <a:solidFill>
                  <a:schemeClr val="bg1"/>
                </a:solidFill>
              </a:rPr>
              <a:t> + SO</a:t>
            </a:r>
            <a:r>
              <a:rPr lang="nl-NL" baseline="-25000" dirty="0">
                <a:solidFill>
                  <a:schemeClr val="bg1"/>
                </a:solidFill>
              </a:rPr>
              <a:t>4</a:t>
            </a:r>
            <a:r>
              <a:rPr lang="nl-NL" baseline="40000" dirty="0">
                <a:solidFill>
                  <a:schemeClr val="bg1"/>
                </a:solidFill>
              </a:rPr>
              <a:t>2-</a:t>
            </a:r>
            <a:r>
              <a:rPr lang="nl-NL" dirty="0">
                <a:solidFill>
                  <a:schemeClr val="bg1"/>
                </a:solidFill>
              </a:rPr>
              <a:t>+ 2e</a:t>
            </a:r>
            <a:r>
              <a:rPr lang="nl-NL" baseline="40000" dirty="0">
                <a:solidFill>
                  <a:schemeClr val="bg1"/>
                </a:solidFill>
              </a:rPr>
              <a:t>-  </a:t>
            </a:r>
            <a:r>
              <a:rPr lang="nl-NL" dirty="0">
                <a:solidFill>
                  <a:schemeClr val="bg1"/>
                </a:solidFill>
                <a:sym typeface="Wingdings" panose="05000000000000000000" pitchFamily="2" charset="2"/>
              </a:rPr>
              <a:t>  </a:t>
            </a:r>
            <a:r>
              <a:rPr lang="nl-NL" dirty="0">
                <a:sym typeface="Wingdings" panose="05000000000000000000" pitchFamily="2" charset="2"/>
              </a:rPr>
              <a:t>Pb</a:t>
            </a:r>
            <a:r>
              <a:rPr lang="nl-NL" baseline="40000" dirty="0">
                <a:sym typeface="Wingdings" panose="05000000000000000000" pitchFamily="2" charset="2"/>
              </a:rPr>
              <a:t>2+</a:t>
            </a:r>
            <a:r>
              <a:rPr lang="nl-NL" dirty="0">
                <a:sym typeface="Wingdings" panose="05000000000000000000" pitchFamily="2" charset="2"/>
              </a:rPr>
              <a:t>SO</a:t>
            </a:r>
            <a:r>
              <a:rPr lang="nl-NL" baseline="-25000" dirty="0">
                <a:sym typeface="Wingdings" panose="05000000000000000000" pitchFamily="2" charset="2"/>
              </a:rPr>
              <a:t>4</a:t>
            </a:r>
            <a:r>
              <a:rPr lang="nl-NL" baseline="40000" dirty="0">
                <a:sym typeface="Wingdings" panose="05000000000000000000" pitchFamily="2" charset="2"/>
              </a:rPr>
              <a:t>2-</a:t>
            </a:r>
            <a:r>
              <a:rPr lang="nl-NL" sz="1400" dirty="0">
                <a:sym typeface="Wingdings" panose="05000000000000000000" pitchFamily="2" charset="2"/>
              </a:rPr>
              <a:t>(s)</a:t>
            </a:r>
            <a:r>
              <a:rPr lang="nl-NL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nl-NL" dirty="0">
                <a:solidFill>
                  <a:schemeClr val="bg1"/>
                </a:solidFill>
                <a:sym typeface="Wingdings" panose="05000000000000000000" pitchFamily="2" charset="2"/>
              </a:rPr>
              <a:t>+2H</a:t>
            </a:r>
            <a:r>
              <a:rPr lang="nl-NL" baseline="-25000" dirty="0">
                <a:solidFill>
                  <a:schemeClr val="bg1"/>
                </a:solidFill>
                <a:sym typeface="Wingdings" panose="05000000000000000000" pitchFamily="2" charset="2"/>
              </a:rPr>
              <a:t>2</a:t>
            </a:r>
            <a:r>
              <a:rPr lang="nl-NL" dirty="0">
                <a:solidFill>
                  <a:schemeClr val="bg1"/>
                </a:solidFill>
                <a:sym typeface="Wingdings" panose="05000000000000000000" pitchFamily="2" charset="2"/>
              </a:rPr>
              <a:t>O 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D9A6861B-03D8-57B4-CB55-C1E3E84E567C}"/>
              </a:ext>
            </a:extLst>
          </p:cNvPr>
          <p:cNvSpPr txBox="1"/>
          <p:nvPr/>
        </p:nvSpPr>
        <p:spPr>
          <a:xfrm>
            <a:off x="194210" y="2820810"/>
            <a:ext cx="49439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zwavelzuuroplossing</a:t>
            </a:r>
          </a:p>
          <a:p>
            <a:r>
              <a:rPr lang="nl-NL" sz="2400" dirty="0"/>
              <a:t>                                                  </a:t>
            </a:r>
            <a:r>
              <a:rPr lang="nl-NL" sz="200" dirty="0"/>
              <a:t>           </a:t>
            </a:r>
            <a:r>
              <a:rPr lang="nl-NL" sz="2400" dirty="0"/>
              <a:t> </a:t>
            </a:r>
            <a:r>
              <a:rPr lang="nl-NL" dirty="0"/>
              <a:t>H</a:t>
            </a:r>
            <a:r>
              <a:rPr lang="nl-NL" baseline="40000" dirty="0"/>
              <a:t>+</a:t>
            </a:r>
            <a:r>
              <a:rPr lang="nl-NL" dirty="0"/>
              <a:t> en  SO</a:t>
            </a:r>
            <a:r>
              <a:rPr lang="nl-NL" baseline="-25000" dirty="0"/>
              <a:t>4</a:t>
            </a:r>
            <a:r>
              <a:rPr lang="nl-NL" baseline="40000" dirty="0"/>
              <a:t>2-</a:t>
            </a:r>
          </a:p>
        </p:txBody>
      </p:sp>
    </p:spTree>
    <p:extLst>
      <p:ext uri="{BB962C8B-B14F-4D97-AF65-F5344CB8AC3E}">
        <p14:creationId xmlns:p14="http://schemas.microsoft.com/office/powerpoint/2010/main" val="3346016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189" y="22097"/>
            <a:ext cx="1304107" cy="1228469"/>
          </a:xfrm>
          <a:prstGeom prst="rect">
            <a:avLst/>
          </a:prstGeom>
        </p:spPr>
      </p:pic>
      <p:sp>
        <p:nvSpPr>
          <p:cNvPr id="15" name="Rechthoek 14"/>
          <p:cNvSpPr/>
          <p:nvPr/>
        </p:nvSpPr>
        <p:spPr>
          <a:xfrm>
            <a:off x="5219700" y="2552692"/>
            <a:ext cx="393699" cy="313266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3127412" y="2552695"/>
            <a:ext cx="397933" cy="3132667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Boog 5"/>
          <p:cNvSpPr/>
          <p:nvPr/>
        </p:nvSpPr>
        <p:spPr>
          <a:xfrm>
            <a:off x="2531533" y="2583743"/>
            <a:ext cx="3657600" cy="237067"/>
          </a:xfrm>
          <a:prstGeom prst="arc">
            <a:avLst>
              <a:gd name="adj1" fmla="val 10813751"/>
              <a:gd name="adj2" fmla="val 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8" name="Picture 4" descr="Technolog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986" y="1875895"/>
            <a:ext cx="3956694" cy="432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ep 12"/>
          <p:cNvGrpSpPr/>
          <p:nvPr/>
        </p:nvGrpSpPr>
        <p:grpSpPr>
          <a:xfrm>
            <a:off x="3127411" y="2552695"/>
            <a:ext cx="397933" cy="3132667"/>
            <a:chOff x="1042870" y="440264"/>
            <a:chExt cx="397933" cy="3132667"/>
          </a:xfrm>
        </p:grpSpPr>
        <p:sp>
          <p:nvSpPr>
            <p:cNvPr id="11" name="Rechthoek 10"/>
            <p:cNvSpPr/>
            <p:nvPr/>
          </p:nvSpPr>
          <p:spPr>
            <a:xfrm>
              <a:off x="1042870" y="440264"/>
              <a:ext cx="397933" cy="313266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/>
            <p:cNvSpPr/>
            <p:nvPr/>
          </p:nvSpPr>
          <p:spPr>
            <a:xfrm>
              <a:off x="1106333" y="443569"/>
              <a:ext cx="270000" cy="305851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8" name="Rechthoek 17"/>
          <p:cNvSpPr/>
          <p:nvPr/>
        </p:nvSpPr>
        <p:spPr>
          <a:xfrm>
            <a:off x="5219700" y="2552693"/>
            <a:ext cx="393699" cy="313266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5297424" y="2563200"/>
            <a:ext cx="234469" cy="304800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Boog 7"/>
          <p:cNvSpPr/>
          <p:nvPr/>
        </p:nvSpPr>
        <p:spPr>
          <a:xfrm flipV="1">
            <a:off x="2531533" y="2572443"/>
            <a:ext cx="3657600" cy="224362"/>
          </a:xfrm>
          <a:prstGeom prst="arc">
            <a:avLst>
              <a:gd name="adj1" fmla="val 10813751"/>
              <a:gd name="adj2" fmla="val 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rije vorm 8"/>
          <p:cNvSpPr/>
          <p:nvPr/>
        </p:nvSpPr>
        <p:spPr>
          <a:xfrm>
            <a:off x="3279845" y="1124125"/>
            <a:ext cx="1065652" cy="1426128"/>
          </a:xfrm>
          <a:custGeom>
            <a:avLst/>
            <a:gdLst>
              <a:gd name="connsiteX0" fmla="*/ 42195 w 1065652"/>
              <a:gd name="connsiteY0" fmla="*/ 1426128 h 1426128"/>
              <a:gd name="connsiteX1" fmla="*/ 42195 w 1065652"/>
              <a:gd name="connsiteY1" fmla="*/ 1317071 h 1426128"/>
              <a:gd name="connsiteX2" fmla="*/ 84140 w 1065652"/>
              <a:gd name="connsiteY2" fmla="*/ 1325460 h 1426128"/>
              <a:gd name="connsiteX3" fmla="*/ 92529 w 1065652"/>
              <a:gd name="connsiteY3" fmla="*/ 1350627 h 1426128"/>
              <a:gd name="connsiteX4" fmla="*/ 84140 w 1065652"/>
              <a:gd name="connsiteY4" fmla="*/ 1375794 h 1426128"/>
              <a:gd name="connsiteX5" fmla="*/ 58973 w 1065652"/>
              <a:gd name="connsiteY5" fmla="*/ 1367405 h 1426128"/>
              <a:gd name="connsiteX6" fmla="*/ 25417 w 1065652"/>
              <a:gd name="connsiteY6" fmla="*/ 1350627 h 1426128"/>
              <a:gd name="connsiteX7" fmla="*/ 8639 w 1065652"/>
              <a:gd name="connsiteY7" fmla="*/ 1317071 h 1426128"/>
              <a:gd name="connsiteX8" fmla="*/ 17028 w 1065652"/>
              <a:gd name="connsiteY8" fmla="*/ 947956 h 1426128"/>
              <a:gd name="connsiteX9" fmla="*/ 84140 w 1065652"/>
              <a:gd name="connsiteY9" fmla="*/ 906011 h 1426128"/>
              <a:gd name="connsiteX10" fmla="*/ 126085 w 1065652"/>
              <a:gd name="connsiteY10" fmla="*/ 880844 h 1426128"/>
              <a:gd name="connsiteX11" fmla="*/ 142863 w 1065652"/>
              <a:gd name="connsiteY11" fmla="*/ 906011 h 1426128"/>
              <a:gd name="connsiteX12" fmla="*/ 109307 w 1065652"/>
              <a:gd name="connsiteY12" fmla="*/ 947956 h 1426128"/>
              <a:gd name="connsiteX13" fmla="*/ 50584 w 1065652"/>
              <a:gd name="connsiteY13" fmla="*/ 981512 h 1426128"/>
              <a:gd name="connsiteX14" fmla="*/ 33806 w 1065652"/>
              <a:gd name="connsiteY14" fmla="*/ 947956 h 1426128"/>
              <a:gd name="connsiteX15" fmla="*/ 8639 w 1065652"/>
              <a:gd name="connsiteY15" fmla="*/ 880844 h 1426128"/>
              <a:gd name="connsiteX16" fmla="*/ 250 w 1065652"/>
              <a:gd name="connsiteY16" fmla="*/ 847288 h 1426128"/>
              <a:gd name="connsiteX17" fmla="*/ 17028 w 1065652"/>
              <a:gd name="connsiteY17" fmla="*/ 796954 h 1426128"/>
              <a:gd name="connsiteX18" fmla="*/ 42195 w 1065652"/>
              <a:gd name="connsiteY18" fmla="*/ 788565 h 1426128"/>
              <a:gd name="connsiteX19" fmla="*/ 92529 w 1065652"/>
              <a:gd name="connsiteY19" fmla="*/ 780176 h 1426128"/>
              <a:gd name="connsiteX20" fmla="*/ 117696 w 1065652"/>
              <a:gd name="connsiteY20" fmla="*/ 796954 h 1426128"/>
              <a:gd name="connsiteX21" fmla="*/ 117696 w 1065652"/>
              <a:gd name="connsiteY21" fmla="*/ 864066 h 1426128"/>
              <a:gd name="connsiteX22" fmla="*/ 42195 w 1065652"/>
              <a:gd name="connsiteY22" fmla="*/ 847288 h 1426128"/>
              <a:gd name="connsiteX23" fmla="*/ 25417 w 1065652"/>
              <a:gd name="connsiteY23" fmla="*/ 822121 h 1426128"/>
              <a:gd name="connsiteX24" fmla="*/ 33806 w 1065652"/>
              <a:gd name="connsiteY24" fmla="*/ 729842 h 1426128"/>
              <a:gd name="connsiteX25" fmla="*/ 50584 w 1065652"/>
              <a:gd name="connsiteY25" fmla="*/ 704675 h 1426128"/>
              <a:gd name="connsiteX26" fmla="*/ 75751 w 1065652"/>
              <a:gd name="connsiteY26" fmla="*/ 645952 h 1426128"/>
              <a:gd name="connsiteX27" fmla="*/ 92529 w 1065652"/>
              <a:gd name="connsiteY27" fmla="*/ 620785 h 1426128"/>
              <a:gd name="connsiteX28" fmla="*/ 109307 w 1065652"/>
              <a:gd name="connsiteY28" fmla="*/ 587229 h 1426128"/>
              <a:gd name="connsiteX29" fmla="*/ 201586 w 1065652"/>
              <a:gd name="connsiteY29" fmla="*/ 545284 h 1426128"/>
              <a:gd name="connsiteX30" fmla="*/ 335810 w 1065652"/>
              <a:gd name="connsiteY30" fmla="*/ 578840 h 1426128"/>
              <a:gd name="connsiteX31" fmla="*/ 360977 w 1065652"/>
              <a:gd name="connsiteY31" fmla="*/ 612396 h 1426128"/>
              <a:gd name="connsiteX32" fmla="*/ 327421 w 1065652"/>
              <a:gd name="connsiteY32" fmla="*/ 696286 h 1426128"/>
              <a:gd name="connsiteX33" fmla="*/ 302254 w 1065652"/>
              <a:gd name="connsiteY33" fmla="*/ 679508 h 1426128"/>
              <a:gd name="connsiteX34" fmla="*/ 277087 w 1065652"/>
              <a:gd name="connsiteY34" fmla="*/ 620785 h 1426128"/>
              <a:gd name="connsiteX35" fmla="*/ 310643 w 1065652"/>
              <a:gd name="connsiteY35" fmla="*/ 520117 h 1426128"/>
              <a:gd name="connsiteX36" fmla="*/ 327421 w 1065652"/>
              <a:gd name="connsiteY36" fmla="*/ 478172 h 1426128"/>
              <a:gd name="connsiteX37" fmla="*/ 377755 w 1065652"/>
              <a:gd name="connsiteY37" fmla="*/ 419449 h 1426128"/>
              <a:gd name="connsiteX38" fmla="*/ 402922 w 1065652"/>
              <a:gd name="connsiteY38" fmla="*/ 385893 h 1426128"/>
              <a:gd name="connsiteX39" fmla="*/ 453256 w 1065652"/>
              <a:gd name="connsiteY39" fmla="*/ 360726 h 1426128"/>
              <a:gd name="connsiteX40" fmla="*/ 478423 w 1065652"/>
              <a:gd name="connsiteY40" fmla="*/ 369115 h 1426128"/>
              <a:gd name="connsiteX41" fmla="*/ 520368 w 1065652"/>
              <a:gd name="connsiteY41" fmla="*/ 402671 h 1426128"/>
              <a:gd name="connsiteX42" fmla="*/ 545535 w 1065652"/>
              <a:gd name="connsiteY42" fmla="*/ 419449 h 1426128"/>
              <a:gd name="connsiteX43" fmla="*/ 545535 w 1065652"/>
              <a:gd name="connsiteY43" fmla="*/ 511728 h 1426128"/>
              <a:gd name="connsiteX44" fmla="*/ 486812 w 1065652"/>
              <a:gd name="connsiteY44" fmla="*/ 536895 h 1426128"/>
              <a:gd name="connsiteX45" fmla="*/ 461645 w 1065652"/>
              <a:gd name="connsiteY45" fmla="*/ 528506 h 1426128"/>
              <a:gd name="connsiteX46" fmla="*/ 436478 w 1065652"/>
              <a:gd name="connsiteY46" fmla="*/ 494950 h 1426128"/>
              <a:gd name="connsiteX47" fmla="*/ 411311 w 1065652"/>
              <a:gd name="connsiteY47" fmla="*/ 427838 h 1426128"/>
              <a:gd name="connsiteX48" fmla="*/ 419700 w 1065652"/>
              <a:gd name="connsiteY48" fmla="*/ 327170 h 1426128"/>
              <a:gd name="connsiteX49" fmla="*/ 453256 w 1065652"/>
              <a:gd name="connsiteY49" fmla="*/ 260058 h 1426128"/>
              <a:gd name="connsiteX50" fmla="*/ 470034 w 1065652"/>
              <a:gd name="connsiteY50" fmla="*/ 218114 h 1426128"/>
              <a:gd name="connsiteX51" fmla="*/ 553924 w 1065652"/>
              <a:gd name="connsiteY51" fmla="*/ 142613 h 1426128"/>
              <a:gd name="connsiteX52" fmla="*/ 604258 w 1065652"/>
              <a:gd name="connsiteY52" fmla="*/ 117446 h 1426128"/>
              <a:gd name="connsiteX53" fmla="*/ 721704 w 1065652"/>
              <a:gd name="connsiteY53" fmla="*/ 134224 h 1426128"/>
              <a:gd name="connsiteX54" fmla="*/ 738482 w 1065652"/>
              <a:gd name="connsiteY54" fmla="*/ 159391 h 1426128"/>
              <a:gd name="connsiteX55" fmla="*/ 730093 w 1065652"/>
              <a:gd name="connsiteY55" fmla="*/ 243281 h 1426128"/>
              <a:gd name="connsiteX56" fmla="*/ 721704 w 1065652"/>
              <a:gd name="connsiteY56" fmla="*/ 142613 h 1426128"/>
              <a:gd name="connsiteX57" fmla="*/ 746871 w 1065652"/>
              <a:gd name="connsiteY57" fmla="*/ 100668 h 1426128"/>
              <a:gd name="connsiteX58" fmla="*/ 805594 w 1065652"/>
              <a:gd name="connsiteY58" fmla="*/ 25167 h 1426128"/>
              <a:gd name="connsiteX59" fmla="*/ 830761 w 1065652"/>
              <a:gd name="connsiteY59" fmla="*/ 8389 h 1426128"/>
              <a:gd name="connsiteX60" fmla="*/ 855927 w 1065652"/>
              <a:gd name="connsiteY60" fmla="*/ 0 h 1426128"/>
              <a:gd name="connsiteX61" fmla="*/ 939817 w 1065652"/>
              <a:gd name="connsiteY61" fmla="*/ 16778 h 1426128"/>
              <a:gd name="connsiteX62" fmla="*/ 948206 w 1065652"/>
              <a:gd name="connsiteY62" fmla="*/ 109057 h 1426128"/>
              <a:gd name="connsiteX63" fmla="*/ 923039 w 1065652"/>
              <a:gd name="connsiteY63" fmla="*/ 117446 h 1426128"/>
              <a:gd name="connsiteX64" fmla="*/ 906261 w 1065652"/>
              <a:gd name="connsiteY64" fmla="*/ 92279 h 1426128"/>
              <a:gd name="connsiteX65" fmla="*/ 956595 w 1065652"/>
              <a:gd name="connsiteY65" fmla="*/ 67112 h 1426128"/>
              <a:gd name="connsiteX66" fmla="*/ 990151 w 1065652"/>
              <a:gd name="connsiteY66" fmla="*/ 50334 h 1426128"/>
              <a:gd name="connsiteX67" fmla="*/ 1065652 w 1065652"/>
              <a:gd name="connsiteY67" fmla="*/ 33556 h 142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065652" h="1426128">
                <a:moveTo>
                  <a:pt x="42195" y="1426128"/>
                </a:moveTo>
                <a:cubicBezTo>
                  <a:pt x="42165" y="1425888"/>
                  <a:pt x="22979" y="1329881"/>
                  <a:pt x="42195" y="1317071"/>
                </a:cubicBezTo>
                <a:cubicBezTo>
                  <a:pt x="54059" y="1309162"/>
                  <a:pt x="70158" y="1322664"/>
                  <a:pt x="84140" y="1325460"/>
                </a:cubicBezTo>
                <a:cubicBezTo>
                  <a:pt x="86936" y="1333849"/>
                  <a:pt x="92529" y="1341784"/>
                  <a:pt x="92529" y="1350627"/>
                </a:cubicBezTo>
                <a:cubicBezTo>
                  <a:pt x="92529" y="1359470"/>
                  <a:pt x="92049" y="1371839"/>
                  <a:pt x="84140" y="1375794"/>
                </a:cubicBezTo>
                <a:cubicBezTo>
                  <a:pt x="76231" y="1379749"/>
                  <a:pt x="67101" y="1370888"/>
                  <a:pt x="58973" y="1367405"/>
                </a:cubicBezTo>
                <a:cubicBezTo>
                  <a:pt x="47479" y="1362479"/>
                  <a:pt x="36602" y="1356220"/>
                  <a:pt x="25417" y="1350627"/>
                </a:cubicBezTo>
                <a:cubicBezTo>
                  <a:pt x="19824" y="1339442"/>
                  <a:pt x="10695" y="1329406"/>
                  <a:pt x="8639" y="1317071"/>
                </a:cubicBezTo>
                <a:cubicBezTo>
                  <a:pt x="-6892" y="1223883"/>
                  <a:pt x="107" y="1007178"/>
                  <a:pt x="17028" y="947956"/>
                </a:cubicBezTo>
                <a:cubicBezTo>
                  <a:pt x="24275" y="922590"/>
                  <a:pt x="61673" y="919837"/>
                  <a:pt x="84140" y="906011"/>
                </a:cubicBezTo>
                <a:cubicBezTo>
                  <a:pt x="98027" y="897465"/>
                  <a:pt x="126085" y="880844"/>
                  <a:pt x="126085" y="880844"/>
                </a:cubicBezTo>
                <a:cubicBezTo>
                  <a:pt x="131678" y="889233"/>
                  <a:pt x="141205" y="896066"/>
                  <a:pt x="142863" y="906011"/>
                </a:cubicBezTo>
                <a:cubicBezTo>
                  <a:pt x="146915" y="930323"/>
                  <a:pt x="124011" y="938153"/>
                  <a:pt x="109307" y="947956"/>
                </a:cubicBezTo>
                <a:cubicBezTo>
                  <a:pt x="70158" y="1006679"/>
                  <a:pt x="92529" y="1009475"/>
                  <a:pt x="50584" y="981512"/>
                </a:cubicBezTo>
                <a:cubicBezTo>
                  <a:pt x="44991" y="970327"/>
                  <a:pt x="38885" y="959384"/>
                  <a:pt x="33806" y="947956"/>
                </a:cubicBezTo>
                <a:cubicBezTo>
                  <a:pt x="26714" y="932000"/>
                  <a:pt x="14173" y="900214"/>
                  <a:pt x="8639" y="880844"/>
                </a:cubicBezTo>
                <a:cubicBezTo>
                  <a:pt x="5472" y="869758"/>
                  <a:pt x="3046" y="858473"/>
                  <a:pt x="250" y="847288"/>
                </a:cubicBezTo>
                <a:cubicBezTo>
                  <a:pt x="5843" y="830510"/>
                  <a:pt x="6748" y="811345"/>
                  <a:pt x="17028" y="796954"/>
                </a:cubicBezTo>
                <a:cubicBezTo>
                  <a:pt x="22168" y="789758"/>
                  <a:pt x="33563" y="790483"/>
                  <a:pt x="42195" y="788565"/>
                </a:cubicBezTo>
                <a:cubicBezTo>
                  <a:pt x="58799" y="784875"/>
                  <a:pt x="75751" y="782972"/>
                  <a:pt x="92529" y="780176"/>
                </a:cubicBezTo>
                <a:cubicBezTo>
                  <a:pt x="100918" y="785769"/>
                  <a:pt x="112103" y="788565"/>
                  <a:pt x="117696" y="796954"/>
                </a:cubicBezTo>
                <a:cubicBezTo>
                  <a:pt x="133966" y="821358"/>
                  <a:pt x="123797" y="839662"/>
                  <a:pt x="117696" y="864066"/>
                </a:cubicBezTo>
                <a:cubicBezTo>
                  <a:pt x="116772" y="863881"/>
                  <a:pt x="47272" y="850673"/>
                  <a:pt x="42195" y="847288"/>
                </a:cubicBezTo>
                <a:cubicBezTo>
                  <a:pt x="33806" y="841695"/>
                  <a:pt x="31010" y="830510"/>
                  <a:pt x="25417" y="822121"/>
                </a:cubicBezTo>
                <a:cubicBezTo>
                  <a:pt x="28213" y="791361"/>
                  <a:pt x="27334" y="760043"/>
                  <a:pt x="33806" y="729842"/>
                </a:cubicBezTo>
                <a:cubicBezTo>
                  <a:pt x="35919" y="719983"/>
                  <a:pt x="45582" y="713429"/>
                  <a:pt x="50584" y="704675"/>
                </a:cubicBezTo>
                <a:cubicBezTo>
                  <a:pt x="120410" y="582479"/>
                  <a:pt x="28693" y="740068"/>
                  <a:pt x="75751" y="645952"/>
                </a:cubicBezTo>
                <a:cubicBezTo>
                  <a:pt x="80260" y="636934"/>
                  <a:pt x="87527" y="629539"/>
                  <a:pt x="92529" y="620785"/>
                </a:cubicBezTo>
                <a:cubicBezTo>
                  <a:pt x="98734" y="609927"/>
                  <a:pt x="101168" y="596724"/>
                  <a:pt x="109307" y="587229"/>
                </a:cubicBezTo>
                <a:cubicBezTo>
                  <a:pt x="135575" y="556583"/>
                  <a:pt x="163743" y="556096"/>
                  <a:pt x="201586" y="545284"/>
                </a:cubicBezTo>
                <a:cubicBezTo>
                  <a:pt x="298526" y="552741"/>
                  <a:pt x="292654" y="528491"/>
                  <a:pt x="335810" y="578840"/>
                </a:cubicBezTo>
                <a:cubicBezTo>
                  <a:pt x="344909" y="589456"/>
                  <a:pt x="352588" y="601211"/>
                  <a:pt x="360977" y="612396"/>
                </a:cubicBezTo>
                <a:cubicBezTo>
                  <a:pt x="359522" y="624032"/>
                  <a:pt x="367686" y="696286"/>
                  <a:pt x="327421" y="696286"/>
                </a:cubicBezTo>
                <a:cubicBezTo>
                  <a:pt x="317339" y="696286"/>
                  <a:pt x="310643" y="685101"/>
                  <a:pt x="302254" y="679508"/>
                </a:cubicBezTo>
                <a:cubicBezTo>
                  <a:pt x="300225" y="675450"/>
                  <a:pt x="276205" y="631365"/>
                  <a:pt x="277087" y="620785"/>
                </a:cubicBezTo>
                <a:cubicBezTo>
                  <a:pt x="285802" y="516208"/>
                  <a:pt x="283573" y="574257"/>
                  <a:pt x="310643" y="520117"/>
                </a:cubicBezTo>
                <a:cubicBezTo>
                  <a:pt x="317377" y="506648"/>
                  <a:pt x="320108" y="491336"/>
                  <a:pt x="327421" y="478172"/>
                </a:cubicBezTo>
                <a:cubicBezTo>
                  <a:pt x="346788" y="443311"/>
                  <a:pt x="353663" y="447557"/>
                  <a:pt x="377755" y="419449"/>
                </a:cubicBezTo>
                <a:cubicBezTo>
                  <a:pt x="386854" y="408833"/>
                  <a:pt x="393035" y="395780"/>
                  <a:pt x="402922" y="385893"/>
                </a:cubicBezTo>
                <a:cubicBezTo>
                  <a:pt x="419184" y="369631"/>
                  <a:pt x="432787" y="367549"/>
                  <a:pt x="453256" y="360726"/>
                </a:cubicBezTo>
                <a:cubicBezTo>
                  <a:pt x="461645" y="363522"/>
                  <a:pt x="470924" y="364428"/>
                  <a:pt x="478423" y="369115"/>
                </a:cubicBezTo>
                <a:cubicBezTo>
                  <a:pt x="493607" y="378605"/>
                  <a:pt x="506044" y="391928"/>
                  <a:pt x="520368" y="402671"/>
                </a:cubicBezTo>
                <a:cubicBezTo>
                  <a:pt x="528434" y="408720"/>
                  <a:pt x="537146" y="413856"/>
                  <a:pt x="545535" y="419449"/>
                </a:cubicBezTo>
                <a:cubicBezTo>
                  <a:pt x="556589" y="452610"/>
                  <a:pt x="566404" y="469990"/>
                  <a:pt x="545535" y="511728"/>
                </a:cubicBezTo>
                <a:cubicBezTo>
                  <a:pt x="541388" y="520021"/>
                  <a:pt x="497455" y="533347"/>
                  <a:pt x="486812" y="536895"/>
                </a:cubicBezTo>
                <a:cubicBezTo>
                  <a:pt x="478423" y="534099"/>
                  <a:pt x="468438" y="534167"/>
                  <a:pt x="461645" y="528506"/>
                </a:cubicBezTo>
                <a:cubicBezTo>
                  <a:pt x="450904" y="519555"/>
                  <a:pt x="443888" y="506806"/>
                  <a:pt x="436478" y="494950"/>
                </a:cubicBezTo>
                <a:cubicBezTo>
                  <a:pt x="418200" y="465704"/>
                  <a:pt x="419363" y="460045"/>
                  <a:pt x="411311" y="427838"/>
                </a:cubicBezTo>
                <a:cubicBezTo>
                  <a:pt x="414107" y="394282"/>
                  <a:pt x="411533" y="359837"/>
                  <a:pt x="419700" y="327170"/>
                </a:cubicBezTo>
                <a:cubicBezTo>
                  <a:pt x="425766" y="302906"/>
                  <a:pt x="443967" y="283280"/>
                  <a:pt x="453256" y="260058"/>
                </a:cubicBezTo>
                <a:cubicBezTo>
                  <a:pt x="458849" y="246077"/>
                  <a:pt x="462286" y="231026"/>
                  <a:pt x="470034" y="218114"/>
                </a:cubicBezTo>
                <a:cubicBezTo>
                  <a:pt x="496957" y="173243"/>
                  <a:pt x="510348" y="171664"/>
                  <a:pt x="553924" y="142613"/>
                </a:cubicBezTo>
                <a:cubicBezTo>
                  <a:pt x="586449" y="120930"/>
                  <a:pt x="569526" y="129023"/>
                  <a:pt x="604258" y="117446"/>
                </a:cubicBezTo>
                <a:cubicBezTo>
                  <a:pt x="643407" y="123039"/>
                  <a:pt x="683958" y="122428"/>
                  <a:pt x="721704" y="134224"/>
                </a:cubicBezTo>
                <a:cubicBezTo>
                  <a:pt x="731327" y="137231"/>
                  <a:pt x="737709" y="149338"/>
                  <a:pt x="738482" y="159391"/>
                </a:cubicBezTo>
                <a:cubicBezTo>
                  <a:pt x="740637" y="187411"/>
                  <a:pt x="732889" y="215318"/>
                  <a:pt x="730093" y="243281"/>
                </a:cubicBezTo>
                <a:cubicBezTo>
                  <a:pt x="678647" y="226132"/>
                  <a:pt x="691393" y="239608"/>
                  <a:pt x="721704" y="142613"/>
                </a:cubicBezTo>
                <a:cubicBezTo>
                  <a:pt x="726567" y="127050"/>
                  <a:pt x="738117" y="114424"/>
                  <a:pt x="746871" y="100668"/>
                </a:cubicBezTo>
                <a:cubicBezTo>
                  <a:pt x="767992" y="67477"/>
                  <a:pt x="777356" y="48698"/>
                  <a:pt x="805594" y="25167"/>
                </a:cubicBezTo>
                <a:cubicBezTo>
                  <a:pt x="813339" y="18712"/>
                  <a:pt x="821743" y="12898"/>
                  <a:pt x="830761" y="8389"/>
                </a:cubicBezTo>
                <a:cubicBezTo>
                  <a:pt x="838670" y="4434"/>
                  <a:pt x="847538" y="2796"/>
                  <a:pt x="855927" y="0"/>
                </a:cubicBezTo>
                <a:cubicBezTo>
                  <a:pt x="883890" y="5593"/>
                  <a:pt x="914311" y="4025"/>
                  <a:pt x="939817" y="16778"/>
                </a:cubicBezTo>
                <a:cubicBezTo>
                  <a:pt x="967962" y="30850"/>
                  <a:pt x="954373" y="96724"/>
                  <a:pt x="948206" y="109057"/>
                </a:cubicBezTo>
                <a:cubicBezTo>
                  <a:pt x="944251" y="116966"/>
                  <a:pt x="931428" y="114650"/>
                  <a:pt x="923039" y="117446"/>
                </a:cubicBezTo>
                <a:cubicBezTo>
                  <a:pt x="917446" y="109057"/>
                  <a:pt x="904284" y="102166"/>
                  <a:pt x="906261" y="92279"/>
                </a:cubicBezTo>
                <a:cubicBezTo>
                  <a:pt x="908780" y="79684"/>
                  <a:pt x="948180" y="70719"/>
                  <a:pt x="956595" y="67112"/>
                </a:cubicBezTo>
                <a:cubicBezTo>
                  <a:pt x="968089" y="62186"/>
                  <a:pt x="978086" y="53624"/>
                  <a:pt x="990151" y="50334"/>
                </a:cubicBezTo>
                <a:cubicBezTo>
                  <a:pt x="1092157" y="22514"/>
                  <a:pt x="1019459" y="56653"/>
                  <a:pt x="1065652" y="3355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Vrije vorm 6"/>
          <p:cNvSpPr/>
          <p:nvPr/>
        </p:nvSpPr>
        <p:spPr>
          <a:xfrm>
            <a:off x="4563611" y="1123471"/>
            <a:ext cx="1124125" cy="1435171"/>
          </a:xfrm>
          <a:custGeom>
            <a:avLst/>
            <a:gdLst>
              <a:gd name="connsiteX0" fmla="*/ 780176 w 1048624"/>
              <a:gd name="connsiteY0" fmla="*/ 1435171 h 1435171"/>
              <a:gd name="connsiteX1" fmla="*/ 822121 w 1048624"/>
              <a:gd name="connsiteY1" fmla="*/ 1418393 h 1435171"/>
              <a:gd name="connsiteX2" fmla="*/ 838899 w 1048624"/>
              <a:gd name="connsiteY2" fmla="*/ 1393226 h 1435171"/>
              <a:gd name="connsiteX3" fmla="*/ 864066 w 1048624"/>
              <a:gd name="connsiteY3" fmla="*/ 1368059 h 1435171"/>
              <a:gd name="connsiteX4" fmla="*/ 864066 w 1048624"/>
              <a:gd name="connsiteY4" fmla="*/ 1267391 h 1435171"/>
              <a:gd name="connsiteX5" fmla="*/ 855677 w 1048624"/>
              <a:gd name="connsiteY5" fmla="*/ 1242224 h 1435171"/>
              <a:gd name="connsiteX6" fmla="*/ 830510 w 1048624"/>
              <a:gd name="connsiteY6" fmla="*/ 1217057 h 1435171"/>
              <a:gd name="connsiteX7" fmla="*/ 796954 w 1048624"/>
              <a:gd name="connsiteY7" fmla="*/ 1166723 h 1435171"/>
              <a:gd name="connsiteX8" fmla="*/ 805343 w 1048624"/>
              <a:gd name="connsiteY8" fmla="*/ 1250613 h 1435171"/>
              <a:gd name="connsiteX9" fmla="*/ 872455 w 1048624"/>
              <a:gd name="connsiteY9" fmla="*/ 1242224 h 1435171"/>
              <a:gd name="connsiteX10" fmla="*/ 947956 w 1048624"/>
              <a:gd name="connsiteY10" fmla="*/ 1175112 h 1435171"/>
              <a:gd name="connsiteX11" fmla="*/ 981512 w 1048624"/>
              <a:gd name="connsiteY11" fmla="*/ 1166723 h 1435171"/>
              <a:gd name="connsiteX12" fmla="*/ 964734 w 1048624"/>
              <a:gd name="connsiteY12" fmla="*/ 1032500 h 1435171"/>
              <a:gd name="connsiteX13" fmla="*/ 931178 w 1048624"/>
              <a:gd name="connsiteY13" fmla="*/ 965388 h 1435171"/>
              <a:gd name="connsiteX14" fmla="*/ 906011 w 1048624"/>
              <a:gd name="connsiteY14" fmla="*/ 940221 h 1435171"/>
              <a:gd name="connsiteX15" fmla="*/ 880844 w 1048624"/>
              <a:gd name="connsiteY15" fmla="*/ 931832 h 1435171"/>
              <a:gd name="connsiteX16" fmla="*/ 855677 w 1048624"/>
              <a:gd name="connsiteY16" fmla="*/ 948610 h 1435171"/>
              <a:gd name="connsiteX17" fmla="*/ 855677 w 1048624"/>
              <a:gd name="connsiteY17" fmla="*/ 1049278 h 1435171"/>
              <a:gd name="connsiteX18" fmla="*/ 922789 w 1048624"/>
              <a:gd name="connsiteY18" fmla="*/ 1074445 h 1435171"/>
              <a:gd name="connsiteX19" fmla="*/ 981512 w 1048624"/>
              <a:gd name="connsiteY19" fmla="*/ 1066056 h 1435171"/>
              <a:gd name="connsiteX20" fmla="*/ 989901 w 1048624"/>
              <a:gd name="connsiteY20" fmla="*/ 1032500 h 1435171"/>
              <a:gd name="connsiteX21" fmla="*/ 998290 w 1048624"/>
              <a:gd name="connsiteY21" fmla="*/ 1007333 h 1435171"/>
              <a:gd name="connsiteX22" fmla="*/ 1015068 w 1048624"/>
              <a:gd name="connsiteY22" fmla="*/ 973777 h 1435171"/>
              <a:gd name="connsiteX23" fmla="*/ 1031846 w 1048624"/>
              <a:gd name="connsiteY23" fmla="*/ 906665 h 1435171"/>
              <a:gd name="connsiteX24" fmla="*/ 1040235 w 1048624"/>
              <a:gd name="connsiteY24" fmla="*/ 881498 h 1435171"/>
              <a:gd name="connsiteX25" fmla="*/ 1048624 w 1048624"/>
              <a:gd name="connsiteY25" fmla="*/ 847942 h 1435171"/>
              <a:gd name="connsiteX26" fmla="*/ 1040235 w 1048624"/>
              <a:gd name="connsiteY26" fmla="*/ 747274 h 1435171"/>
              <a:gd name="connsiteX27" fmla="*/ 998290 w 1048624"/>
              <a:gd name="connsiteY27" fmla="*/ 705329 h 1435171"/>
              <a:gd name="connsiteX28" fmla="*/ 939567 w 1048624"/>
              <a:gd name="connsiteY28" fmla="*/ 671773 h 1435171"/>
              <a:gd name="connsiteX29" fmla="*/ 864066 w 1048624"/>
              <a:gd name="connsiteY29" fmla="*/ 613050 h 1435171"/>
              <a:gd name="connsiteX30" fmla="*/ 805343 w 1048624"/>
              <a:gd name="connsiteY30" fmla="*/ 621439 h 1435171"/>
              <a:gd name="connsiteX31" fmla="*/ 788565 w 1048624"/>
              <a:gd name="connsiteY31" fmla="*/ 646606 h 1435171"/>
              <a:gd name="connsiteX32" fmla="*/ 780176 w 1048624"/>
              <a:gd name="connsiteY32" fmla="*/ 680162 h 1435171"/>
              <a:gd name="connsiteX33" fmla="*/ 771787 w 1048624"/>
              <a:gd name="connsiteY33" fmla="*/ 705329 h 1435171"/>
              <a:gd name="connsiteX34" fmla="*/ 780176 w 1048624"/>
              <a:gd name="connsiteY34" fmla="*/ 755663 h 1435171"/>
              <a:gd name="connsiteX35" fmla="*/ 864066 w 1048624"/>
              <a:gd name="connsiteY35" fmla="*/ 747274 h 1435171"/>
              <a:gd name="connsiteX36" fmla="*/ 914400 w 1048624"/>
              <a:gd name="connsiteY36" fmla="*/ 713718 h 1435171"/>
              <a:gd name="connsiteX37" fmla="*/ 939567 w 1048624"/>
              <a:gd name="connsiteY37" fmla="*/ 654995 h 1435171"/>
              <a:gd name="connsiteX38" fmla="*/ 947956 w 1048624"/>
              <a:gd name="connsiteY38" fmla="*/ 629828 h 1435171"/>
              <a:gd name="connsiteX39" fmla="*/ 973123 w 1048624"/>
              <a:gd name="connsiteY39" fmla="*/ 571105 h 1435171"/>
              <a:gd name="connsiteX40" fmla="*/ 964734 w 1048624"/>
              <a:gd name="connsiteY40" fmla="*/ 503993 h 1435171"/>
              <a:gd name="connsiteX41" fmla="*/ 897622 w 1048624"/>
              <a:gd name="connsiteY41" fmla="*/ 445270 h 1435171"/>
              <a:gd name="connsiteX42" fmla="*/ 880844 w 1048624"/>
              <a:gd name="connsiteY42" fmla="*/ 420103 h 1435171"/>
              <a:gd name="connsiteX43" fmla="*/ 755009 w 1048624"/>
              <a:gd name="connsiteY43" fmla="*/ 352991 h 1435171"/>
              <a:gd name="connsiteX44" fmla="*/ 704675 w 1048624"/>
              <a:gd name="connsiteY44" fmla="*/ 319435 h 1435171"/>
              <a:gd name="connsiteX45" fmla="*/ 645952 w 1048624"/>
              <a:gd name="connsiteY45" fmla="*/ 352991 h 1435171"/>
              <a:gd name="connsiteX46" fmla="*/ 629174 w 1048624"/>
              <a:gd name="connsiteY46" fmla="*/ 378158 h 1435171"/>
              <a:gd name="connsiteX47" fmla="*/ 620785 w 1048624"/>
              <a:gd name="connsiteY47" fmla="*/ 411714 h 1435171"/>
              <a:gd name="connsiteX48" fmla="*/ 604007 w 1048624"/>
              <a:gd name="connsiteY48" fmla="*/ 445270 h 1435171"/>
              <a:gd name="connsiteX49" fmla="*/ 595618 w 1048624"/>
              <a:gd name="connsiteY49" fmla="*/ 470437 h 1435171"/>
              <a:gd name="connsiteX50" fmla="*/ 604007 w 1048624"/>
              <a:gd name="connsiteY50" fmla="*/ 495604 h 1435171"/>
              <a:gd name="connsiteX51" fmla="*/ 696286 w 1048624"/>
              <a:gd name="connsiteY51" fmla="*/ 462048 h 1435171"/>
              <a:gd name="connsiteX52" fmla="*/ 721453 w 1048624"/>
              <a:gd name="connsiteY52" fmla="*/ 420103 h 1435171"/>
              <a:gd name="connsiteX53" fmla="*/ 755009 w 1048624"/>
              <a:gd name="connsiteY53" fmla="*/ 361380 h 1435171"/>
              <a:gd name="connsiteX54" fmla="*/ 763398 w 1048624"/>
              <a:gd name="connsiteY54" fmla="*/ 336213 h 1435171"/>
              <a:gd name="connsiteX55" fmla="*/ 746620 w 1048624"/>
              <a:gd name="connsiteY55" fmla="*/ 193601 h 1435171"/>
              <a:gd name="connsiteX56" fmla="*/ 729842 w 1048624"/>
              <a:gd name="connsiteY56" fmla="*/ 160045 h 1435171"/>
              <a:gd name="connsiteX57" fmla="*/ 713064 w 1048624"/>
              <a:gd name="connsiteY57" fmla="*/ 134878 h 1435171"/>
              <a:gd name="connsiteX58" fmla="*/ 679508 w 1048624"/>
              <a:gd name="connsiteY58" fmla="*/ 118100 h 1435171"/>
              <a:gd name="connsiteX59" fmla="*/ 654341 w 1048624"/>
              <a:gd name="connsiteY59" fmla="*/ 84544 h 1435171"/>
              <a:gd name="connsiteX60" fmla="*/ 629174 w 1048624"/>
              <a:gd name="connsiteY60" fmla="*/ 76155 h 1435171"/>
              <a:gd name="connsiteX61" fmla="*/ 570451 w 1048624"/>
              <a:gd name="connsiteY61" fmla="*/ 42599 h 1435171"/>
              <a:gd name="connsiteX62" fmla="*/ 503339 w 1048624"/>
              <a:gd name="connsiteY62" fmla="*/ 76155 h 1435171"/>
              <a:gd name="connsiteX63" fmla="*/ 436227 w 1048624"/>
              <a:gd name="connsiteY63" fmla="*/ 126489 h 1435171"/>
              <a:gd name="connsiteX64" fmla="*/ 402671 w 1048624"/>
              <a:gd name="connsiteY64" fmla="*/ 176823 h 1435171"/>
              <a:gd name="connsiteX65" fmla="*/ 411060 w 1048624"/>
              <a:gd name="connsiteY65" fmla="*/ 126489 h 1435171"/>
              <a:gd name="connsiteX66" fmla="*/ 419449 w 1048624"/>
              <a:gd name="connsiteY66" fmla="*/ 92933 h 1435171"/>
              <a:gd name="connsiteX67" fmla="*/ 411060 w 1048624"/>
              <a:gd name="connsiteY67" fmla="*/ 50988 h 1435171"/>
              <a:gd name="connsiteX68" fmla="*/ 360727 w 1048624"/>
              <a:gd name="connsiteY68" fmla="*/ 34210 h 1435171"/>
              <a:gd name="connsiteX69" fmla="*/ 276837 w 1048624"/>
              <a:gd name="connsiteY69" fmla="*/ 17432 h 1435171"/>
              <a:gd name="connsiteX70" fmla="*/ 134224 w 1048624"/>
              <a:gd name="connsiteY70" fmla="*/ 34210 h 1435171"/>
              <a:gd name="connsiteX71" fmla="*/ 109057 w 1048624"/>
              <a:gd name="connsiteY71" fmla="*/ 50988 h 1435171"/>
              <a:gd name="connsiteX72" fmla="*/ 92279 w 1048624"/>
              <a:gd name="connsiteY72" fmla="*/ 76155 h 1435171"/>
              <a:gd name="connsiteX73" fmla="*/ 92279 w 1048624"/>
              <a:gd name="connsiteY73" fmla="*/ 160045 h 1435171"/>
              <a:gd name="connsiteX74" fmla="*/ 134224 w 1048624"/>
              <a:gd name="connsiteY74" fmla="*/ 143267 h 1435171"/>
              <a:gd name="connsiteX75" fmla="*/ 151002 w 1048624"/>
              <a:gd name="connsiteY75" fmla="*/ 76155 h 1435171"/>
              <a:gd name="connsiteX76" fmla="*/ 167780 w 1048624"/>
              <a:gd name="connsiteY76" fmla="*/ 50988 h 1435171"/>
              <a:gd name="connsiteX77" fmla="*/ 159391 w 1048624"/>
              <a:gd name="connsiteY77" fmla="*/ 17432 h 1435171"/>
              <a:gd name="connsiteX78" fmla="*/ 125835 w 1048624"/>
              <a:gd name="connsiteY78" fmla="*/ 9043 h 1435171"/>
              <a:gd name="connsiteX79" fmla="*/ 0 w 1048624"/>
              <a:gd name="connsiteY79" fmla="*/ 654 h 143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048624" h="1435171">
                <a:moveTo>
                  <a:pt x="780176" y="1435171"/>
                </a:moveTo>
                <a:cubicBezTo>
                  <a:pt x="794158" y="1429578"/>
                  <a:pt x="809867" y="1427146"/>
                  <a:pt x="822121" y="1418393"/>
                </a:cubicBezTo>
                <a:cubicBezTo>
                  <a:pt x="830325" y="1412533"/>
                  <a:pt x="832444" y="1400971"/>
                  <a:pt x="838899" y="1393226"/>
                </a:cubicBezTo>
                <a:cubicBezTo>
                  <a:pt x="846494" y="1384112"/>
                  <a:pt x="855677" y="1376448"/>
                  <a:pt x="864066" y="1368059"/>
                </a:cubicBezTo>
                <a:cubicBezTo>
                  <a:pt x="879372" y="1322140"/>
                  <a:pt x="876553" y="1342315"/>
                  <a:pt x="864066" y="1267391"/>
                </a:cubicBezTo>
                <a:cubicBezTo>
                  <a:pt x="862612" y="1258669"/>
                  <a:pt x="860582" y="1249582"/>
                  <a:pt x="855677" y="1242224"/>
                </a:cubicBezTo>
                <a:cubicBezTo>
                  <a:pt x="849096" y="1232353"/>
                  <a:pt x="837794" y="1226422"/>
                  <a:pt x="830510" y="1217057"/>
                </a:cubicBezTo>
                <a:cubicBezTo>
                  <a:pt x="818130" y="1201140"/>
                  <a:pt x="796954" y="1166723"/>
                  <a:pt x="796954" y="1166723"/>
                </a:cubicBezTo>
                <a:cubicBezTo>
                  <a:pt x="799750" y="1194686"/>
                  <a:pt x="785471" y="1230741"/>
                  <a:pt x="805343" y="1250613"/>
                </a:cubicBezTo>
                <a:cubicBezTo>
                  <a:pt x="821285" y="1266555"/>
                  <a:pt x="851224" y="1249807"/>
                  <a:pt x="872455" y="1242224"/>
                </a:cubicBezTo>
                <a:cubicBezTo>
                  <a:pt x="973876" y="1206002"/>
                  <a:pt x="883334" y="1221271"/>
                  <a:pt x="947956" y="1175112"/>
                </a:cubicBezTo>
                <a:cubicBezTo>
                  <a:pt x="957338" y="1168411"/>
                  <a:pt x="970327" y="1169519"/>
                  <a:pt x="981512" y="1166723"/>
                </a:cubicBezTo>
                <a:cubicBezTo>
                  <a:pt x="980224" y="1151268"/>
                  <a:pt x="978530" y="1065611"/>
                  <a:pt x="964734" y="1032500"/>
                </a:cubicBezTo>
                <a:cubicBezTo>
                  <a:pt x="955114" y="1009413"/>
                  <a:pt x="948864" y="983074"/>
                  <a:pt x="931178" y="965388"/>
                </a:cubicBezTo>
                <a:cubicBezTo>
                  <a:pt x="922789" y="956999"/>
                  <a:pt x="915882" y="946802"/>
                  <a:pt x="906011" y="940221"/>
                </a:cubicBezTo>
                <a:cubicBezTo>
                  <a:pt x="898653" y="935316"/>
                  <a:pt x="889233" y="934628"/>
                  <a:pt x="880844" y="931832"/>
                </a:cubicBezTo>
                <a:cubicBezTo>
                  <a:pt x="872455" y="937425"/>
                  <a:pt x="861975" y="940737"/>
                  <a:pt x="855677" y="948610"/>
                </a:cubicBezTo>
                <a:cubicBezTo>
                  <a:pt x="837217" y="971685"/>
                  <a:pt x="852220" y="1039770"/>
                  <a:pt x="855677" y="1049278"/>
                </a:cubicBezTo>
                <a:cubicBezTo>
                  <a:pt x="862454" y="1067914"/>
                  <a:pt x="913743" y="1072636"/>
                  <a:pt x="922789" y="1074445"/>
                </a:cubicBezTo>
                <a:cubicBezTo>
                  <a:pt x="942363" y="1071649"/>
                  <a:pt x="964744" y="1076536"/>
                  <a:pt x="981512" y="1066056"/>
                </a:cubicBezTo>
                <a:cubicBezTo>
                  <a:pt x="991289" y="1059945"/>
                  <a:pt x="986734" y="1043586"/>
                  <a:pt x="989901" y="1032500"/>
                </a:cubicBezTo>
                <a:cubicBezTo>
                  <a:pt x="992330" y="1023997"/>
                  <a:pt x="994807" y="1015461"/>
                  <a:pt x="998290" y="1007333"/>
                </a:cubicBezTo>
                <a:cubicBezTo>
                  <a:pt x="1003216" y="995839"/>
                  <a:pt x="1010142" y="985271"/>
                  <a:pt x="1015068" y="973777"/>
                </a:cubicBezTo>
                <a:cubicBezTo>
                  <a:pt x="1026574" y="946930"/>
                  <a:pt x="1023968" y="938178"/>
                  <a:pt x="1031846" y="906665"/>
                </a:cubicBezTo>
                <a:cubicBezTo>
                  <a:pt x="1033991" y="898086"/>
                  <a:pt x="1037806" y="890001"/>
                  <a:pt x="1040235" y="881498"/>
                </a:cubicBezTo>
                <a:cubicBezTo>
                  <a:pt x="1043402" y="870412"/>
                  <a:pt x="1045828" y="859127"/>
                  <a:pt x="1048624" y="847942"/>
                </a:cubicBezTo>
                <a:cubicBezTo>
                  <a:pt x="1045828" y="814386"/>
                  <a:pt x="1051442" y="779027"/>
                  <a:pt x="1040235" y="747274"/>
                </a:cubicBezTo>
                <a:cubicBezTo>
                  <a:pt x="1033654" y="728628"/>
                  <a:pt x="1013171" y="718350"/>
                  <a:pt x="998290" y="705329"/>
                </a:cubicBezTo>
                <a:cubicBezTo>
                  <a:pt x="979054" y="688497"/>
                  <a:pt x="961879" y="684522"/>
                  <a:pt x="939567" y="671773"/>
                </a:cubicBezTo>
                <a:cubicBezTo>
                  <a:pt x="911988" y="656013"/>
                  <a:pt x="888007" y="633001"/>
                  <a:pt x="864066" y="613050"/>
                </a:cubicBezTo>
                <a:cubicBezTo>
                  <a:pt x="844492" y="615846"/>
                  <a:pt x="823412" y="613408"/>
                  <a:pt x="805343" y="621439"/>
                </a:cubicBezTo>
                <a:cubicBezTo>
                  <a:pt x="796130" y="625534"/>
                  <a:pt x="792537" y="637339"/>
                  <a:pt x="788565" y="646606"/>
                </a:cubicBezTo>
                <a:cubicBezTo>
                  <a:pt x="784023" y="657203"/>
                  <a:pt x="783343" y="669076"/>
                  <a:pt x="780176" y="680162"/>
                </a:cubicBezTo>
                <a:cubicBezTo>
                  <a:pt x="777747" y="688665"/>
                  <a:pt x="774583" y="696940"/>
                  <a:pt x="771787" y="705329"/>
                </a:cubicBezTo>
                <a:cubicBezTo>
                  <a:pt x="774583" y="722107"/>
                  <a:pt x="764691" y="748624"/>
                  <a:pt x="780176" y="755663"/>
                </a:cubicBezTo>
                <a:cubicBezTo>
                  <a:pt x="805760" y="767292"/>
                  <a:pt x="837242" y="755656"/>
                  <a:pt x="864066" y="747274"/>
                </a:cubicBezTo>
                <a:cubicBezTo>
                  <a:pt x="883313" y="741259"/>
                  <a:pt x="914400" y="713718"/>
                  <a:pt x="914400" y="713718"/>
                </a:cubicBezTo>
                <a:cubicBezTo>
                  <a:pt x="934074" y="654697"/>
                  <a:pt x="908468" y="727559"/>
                  <a:pt x="939567" y="654995"/>
                </a:cubicBezTo>
                <a:cubicBezTo>
                  <a:pt x="943050" y="646867"/>
                  <a:pt x="944473" y="637956"/>
                  <a:pt x="947956" y="629828"/>
                </a:cubicBezTo>
                <a:cubicBezTo>
                  <a:pt x="979055" y="557264"/>
                  <a:pt x="953449" y="630126"/>
                  <a:pt x="973123" y="571105"/>
                </a:cubicBezTo>
                <a:cubicBezTo>
                  <a:pt x="970327" y="548734"/>
                  <a:pt x="971863" y="525381"/>
                  <a:pt x="964734" y="503993"/>
                </a:cubicBezTo>
                <a:cubicBezTo>
                  <a:pt x="954055" y="471955"/>
                  <a:pt x="923252" y="460648"/>
                  <a:pt x="897622" y="445270"/>
                </a:cubicBezTo>
                <a:cubicBezTo>
                  <a:pt x="892029" y="436881"/>
                  <a:pt x="888499" y="426664"/>
                  <a:pt x="880844" y="420103"/>
                </a:cubicBezTo>
                <a:cubicBezTo>
                  <a:pt x="859970" y="402211"/>
                  <a:pt x="761678" y="357437"/>
                  <a:pt x="755009" y="352991"/>
                </a:cubicBezTo>
                <a:lnTo>
                  <a:pt x="704675" y="319435"/>
                </a:lnTo>
                <a:cubicBezTo>
                  <a:pt x="691516" y="326015"/>
                  <a:pt x="657809" y="341134"/>
                  <a:pt x="645952" y="352991"/>
                </a:cubicBezTo>
                <a:cubicBezTo>
                  <a:pt x="638823" y="360120"/>
                  <a:pt x="634767" y="369769"/>
                  <a:pt x="629174" y="378158"/>
                </a:cubicBezTo>
                <a:cubicBezTo>
                  <a:pt x="626378" y="389343"/>
                  <a:pt x="624833" y="400919"/>
                  <a:pt x="620785" y="411714"/>
                </a:cubicBezTo>
                <a:cubicBezTo>
                  <a:pt x="616394" y="423423"/>
                  <a:pt x="608933" y="433776"/>
                  <a:pt x="604007" y="445270"/>
                </a:cubicBezTo>
                <a:cubicBezTo>
                  <a:pt x="600524" y="453398"/>
                  <a:pt x="598414" y="462048"/>
                  <a:pt x="595618" y="470437"/>
                </a:cubicBezTo>
                <a:cubicBezTo>
                  <a:pt x="598414" y="478826"/>
                  <a:pt x="595218" y="494627"/>
                  <a:pt x="604007" y="495604"/>
                </a:cubicBezTo>
                <a:cubicBezTo>
                  <a:pt x="645200" y="500181"/>
                  <a:pt x="667542" y="481211"/>
                  <a:pt x="696286" y="462048"/>
                </a:cubicBezTo>
                <a:cubicBezTo>
                  <a:pt x="704675" y="448066"/>
                  <a:pt x="712811" y="433930"/>
                  <a:pt x="721453" y="420103"/>
                </a:cubicBezTo>
                <a:cubicBezTo>
                  <a:pt x="740601" y="389467"/>
                  <a:pt x="739387" y="397832"/>
                  <a:pt x="755009" y="361380"/>
                </a:cubicBezTo>
                <a:cubicBezTo>
                  <a:pt x="758492" y="353252"/>
                  <a:pt x="760602" y="344602"/>
                  <a:pt x="763398" y="336213"/>
                </a:cubicBezTo>
                <a:cubicBezTo>
                  <a:pt x="759655" y="283804"/>
                  <a:pt x="766232" y="239362"/>
                  <a:pt x="746620" y="193601"/>
                </a:cubicBezTo>
                <a:cubicBezTo>
                  <a:pt x="741694" y="182107"/>
                  <a:pt x="736047" y="170903"/>
                  <a:pt x="729842" y="160045"/>
                </a:cubicBezTo>
                <a:cubicBezTo>
                  <a:pt x="724840" y="151291"/>
                  <a:pt x="720809" y="141333"/>
                  <a:pt x="713064" y="134878"/>
                </a:cubicBezTo>
                <a:cubicBezTo>
                  <a:pt x="703457" y="126872"/>
                  <a:pt x="690693" y="123693"/>
                  <a:pt x="679508" y="118100"/>
                </a:cubicBezTo>
                <a:cubicBezTo>
                  <a:pt x="671119" y="106915"/>
                  <a:pt x="665082" y="93495"/>
                  <a:pt x="654341" y="84544"/>
                </a:cubicBezTo>
                <a:cubicBezTo>
                  <a:pt x="647548" y="78883"/>
                  <a:pt x="637302" y="79638"/>
                  <a:pt x="629174" y="76155"/>
                </a:cubicBezTo>
                <a:cubicBezTo>
                  <a:pt x="599372" y="63383"/>
                  <a:pt x="595726" y="59449"/>
                  <a:pt x="570451" y="42599"/>
                </a:cubicBezTo>
                <a:cubicBezTo>
                  <a:pt x="493337" y="58022"/>
                  <a:pt x="558171" y="36989"/>
                  <a:pt x="503339" y="76155"/>
                </a:cubicBezTo>
                <a:cubicBezTo>
                  <a:pt x="452195" y="112686"/>
                  <a:pt x="482976" y="68052"/>
                  <a:pt x="436227" y="126489"/>
                </a:cubicBezTo>
                <a:cubicBezTo>
                  <a:pt x="423630" y="142235"/>
                  <a:pt x="402671" y="176823"/>
                  <a:pt x="402671" y="176823"/>
                </a:cubicBezTo>
                <a:cubicBezTo>
                  <a:pt x="405467" y="160045"/>
                  <a:pt x="407724" y="143168"/>
                  <a:pt x="411060" y="126489"/>
                </a:cubicBezTo>
                <a:cubicBezTo>
                  <a:pt x="413321" y="115183"/>
                  <a:pt x="419449" y="104463"/>
                  <a:pt x="419449" y="92933"/>
                </a:cubicBezTo>
                <a:cubicBezTo>
                  <a:pt x="419449" y="78674"/>
                  <a:pt x="421142" y="61070"/>
                  <a:pt x="411060" y="50988"/>
                </a:cubicBezTo>
                <a:cubicBezTo>
                  <a:pt x="398555" y="38483"/>
                  <a:pt x="377884" y="38499"/>
                  <a:pt x="360727" y="34210"/>
                </a:cubicBezTo>
                <a:cubicBezTo>
                  <a:pt x="310669" y="21696"/>
                  <a:pt x="338544" y="27716"/>
                  <a:pt x="276837" y="17432"/>
                </a:cubicBezTo>
                <a:cubicBezTo>
                  <a:pt x="258280" y="18758"/>
                  <a:pt x="172358" y="15143"/>
                  <a:pt x="134224" y="34210"/>
                </a:cubicBezTo>
                <a:cubicBezTo>
                  <a:pt x="125206" y="38719"/>
                  <a:pt x="117446" y="45395"/>
                  <a:pt x="109057" y="50988"/>
                </a:cubicBezTo>
                <a:cubicBezTo>
                  <a:pt x="103464" y="59377"/>
                  <a:pt x="96788" y="67137"/>
                  <a:pt x="92279" y="76155"/>
                </a:cubicBezTo>
                <a:cubicBezTo>
                  <a:pt x="76010" y="108692"/>
                  <a:pt x="86277" y="118033"/>
                  <a:pt x="92279" y="160045"/>
                </a:cubicBezTo>
                <a:cubicBezTo>
                  <a:pt x="106261" y="154452"/>
                  <a:pt x="125588" y="155604"/>
                  <a:pt x="134224" y="143267"/>
                </a:cubicBezTo>
                <a:cubicBezTo>
                  <a:pt x="147448" y="124376"/>
                  <a:pt x="138211" y="95341"/>
                  <a:pt x="151002" y="76155"/>
                </a:cubicBezTo>
                <a:lnTo>
                  <a:pt x="167780" y="50988"/>
                </a:lnTo>
                <a:cubicBezTo>
                  <a:pt x="164984" y="39803"/>
                  <a:pt x="167544" y="25585"/>
                  <a:pt x="159391" y="17432"/>
                </a:cubicBezTo>
                <a:cubicBezTo>
                  <a:pt x="151238" y="9279"/>
                  <a:pt x="137141" y="11304"/>
                  <a:pt x="125835" y="9043"/>
                </a:cubicBezTo>
                <a:cubicBezTo>
                  <a:pt x="63203" y="-3483"/>
                  <a:pt x="73976" y="654"/>
                  <a:pt x="0" y="65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" name="Picture 4" descr="Technologi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2" t="5811" r="1272" b="91667"/>
          <a:stretch/>
        </p:blipFill>
        <p:spPr bwMode="auto">
          <a:xfrm>
            <a:off x="2332800" y="2124000"/>
            <a:ext cx="3956694" cy="10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27826" y="6310172"/>
            <a:ext cx="933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         </a:t>
            </a:r>
            <a:r>
              <a:rPr lang="nl-NL" dirty="0">
                <a:solidFill>
                  <a:schemeClr val="bg1"/>
                </a:solidFill>
              </a:rPr>
              <a:t>Pb + SO</a:t>
            </a:r>
            <a:r>
              <a:rPr lang="nl-NL" baseline="-25000" dirty="0">
                <a:solidFill>
                  <a:schemeClr val="bg1"/>
                </a:solidFill>
              </a:rPr>
              <a:t>4</a:t>
            </a:r>
            <a:r>
              <a:rPr lang="nl-NL" baseline="40000" dirty="0">
                <a:solidFill>
                  <a:schemeClr val="bg1"/>
                </a:solidFill>
              </a:rPr>
              <a:t>2-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>
                <a:solidFill>
                  <a:schemeClr val="bg1"/>
                </a:solidFill>
                <a:sym typeface="Wingdings" panose="05000000000000000000" pitchFamily="2" charset="2"/>
              </a:rPr>
              <a:t>  </a:t>
            </a:r>
            <a:r>
              <a:rPr lang="nl-NL" dirty="0">
                <a:sym typeface="Wingdings" panose="05000000000000000000" pitchFamily="2" charset="2"/>
              </a:rPr>
              <a:t>Pb</a:t>
            </a:r>
            <a:r>
              <a:rPr lang="nl-NL" baseline="40000" dirty="0">
                <a:sym typeface="Wingdings" panose="05000000000000000000" pitchFamily="2" charset="2"/>
              </a:rPr>
              <a:t>2+</a:t>
            </a:r>
            <a:r>
              <a:rPr lang="nl-NL" dirty="0">
                <a:sym typeface="Wingdings" panose="05000000000000000000" pitchFamily="2" charset="2"/>
              </a:rPr>
              <a:t>SO</a:t>
            </a:r>
            <a:r>
              <a:rPr lang="nl-NL" baseline="-25000" dirty="0">
                <a:sym typeface="Wingdings" panose="05000000000000000000" pitchFamily="2" charset="2"/>
              </a:rPr>
              <a:t>4</a:t>
            </a:r>
            <a:r>
              <a:rPr lang="nl-NL" baseline="40000" dirty="0">
                <a:sym typeface="Wingdings" panose="05000000000000000000" pitchFamily="2" charset="2"/>
              </a:rPr>
              <a:t>2-</a:t>
            </a:r>
            <a:r>
              <a:rPr lang="nl-NL" sz="1400" dirty="0">
                <a:sym typeface="Wingdings" panose="05000000000000000000" pitchFamily="2" charset="2"/>
              </a:rPr>
              <a:t>(s) </a:t>
            </a:r>
            <a:r>
              <a:rPr lang="nl-NL" dirty="0">
                <a:solidFill>
                  <a:schemeClr val="bg1"/>
                </a:solidFill>
                <a:sym typeface="Wingdings" panose="05000000000000000000" pitchFamily="2" charset="2"/>
              </a:rPr>
              <a:t>+ </a:t>
            </a:r>
            <a:r>
              <a:rPr lang="nl-NL" dirty="0">
                <a:solidFill>
                  <a:schemeClr val="bg1"/>
                </a:solidFill>
              </a:rPr>
              <a:t>2e</a:t>
            </a:r>
            <a:r>
              <a:rPr lang="nl-NL" baseline="40000" dirty="0">
                <a:solidFill>
                  <a:schemeClr val="bg1"/>
                </a:solidFill>
              </a:rPr>
              <a:t>-</a:t>
            </a:r>
            <a:r>
              <a:rPr lang="nl-NL" dirty="0">
                <a:solidFill>
                  <a:schemeClr val="bg1"/>
                </a:solidFill>
                <a:sym typeface="Wingdings" panose="05000000000000000000" pitchFamily="2" charset="2"/>
              </a:rPr>
              <a:t>                     PbO</a:t>
            </a:r>
            <a:r>
              <a:rPr lang="nl-NL" baseline="-25000" dirty="0">
                <a:solidFill>
                  <a:schemeClr val="bg1"/>
                </a:solidFill>
                <a:sym typeface="Wingdings" panose="05000000000000000000" pitchFamily="2" charset="2"/>
              </a:rPr>
              <a:t>2</a:t>
            </a:r>
            <a:r>
              <a:rPr lang="nl-NL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nl-NL" dirty="0">
                <a:solidFill>
                  <a:schemeClr val="bg1"/>
                </a:solidFill>
              </a:rPr>
              <a:t>+ 4H</a:t>
            </a:r>
            <a:r>
              <a:rPr lang="nl-NL" baseline="40000" dirty="0">
                <a:solidFill>
                  <a:schemeClr val="bg1"/>
                </a:solidFill>
              </a:rPr>
              <a:t>+</a:t>
            </a:r>
            <a:r>
              <a:rPr lang="nl-NL" dirty="0">
                <a:solidFill>
                  <a:schemeClr val="bg1"/>
                </a:solidFill>
              </a:rPr>
              <a:t> + SO</a:t>
            </a:r>
            <a:r>
              <a:rPr lang="nl-NL" baseline="-25000" dirty="0">
                <a:solidFill>
                  <a:schemeClr val="bg1"/>
                </a:solidFill>
              </a:rPr>
              <a:t>4</a:t>
            </a:r>
            <a:r>
              <a:rPr lang="nl-NL" baseline="40000" dirty="0">
                <a:solidFill>
                  <a:schemeClr val="bg1"/>
                </a:solidFill>
              </a:rPr>
              <a:t>2-</a:t>
            </a:r>
            <a:r>
              <a:rPr lang="nl-NL" dirty="0">
                <a:solidFill>
                  <a:schemeClr val="bg1"/>
                </a:solidFill>
              </a:rPr>
              <a:t>+ 2e</a:t>
            </a:r>
            <a:r>
              <a:rPr lang="nl-NL" baseline="40000" dirty="0">
                <a:solidFill>
                  <a:schemeClr val="bg1"/>
                </a:solidFill>
              </a:rPr>
              <a:t>-  </a:t>
            </a:r>
            <a:r>
              <a:rPr lang="nl-NL" dirty="0">
                <a:solidFill>
                  <a:schemeClr val="bg1"/>
                </a:solidFill>
                <a:sym typeface="Wingdings" panose="05000000000000000000" pitchFamily="2" charset="2"/>
              </a:rPr>
              <a:t>  </a:t>
            </a:r>
            <a:r>
              <a:rPr lang="nl-NL" dirty="0">
                <a:sym typeface="Wingdings" panose="05000000000000000000" pitchFamily="2" charset="2"/>
              </a:rPr>
              <a:t>Pb</a:t>
            </a:r>
            <a:r>
              <a:rPr lang="nl-NL" baseline="40000" dirty="0">
                <a:sym typeface="Wingdings" panose="05000000000000000000" pitchFamily="2" charset="2"/>
              </a:rPr>
              <a:t>2+</a:t>
            </a:r>
            <a:r>
              <a:rPr lang="nl-NL" dirty="0">
                <a:sym typeface="Wingdings" panose="05000000000000000000" pitchFamily="2" charset="2"/>
              </a:rPr>
              <a:t>SO</a:t>
            </a:r>
            <a:r>
              <a:rPr lang="nl-NL" baseline="-25000" dirty="0">
                <a:sym typeface="Wingdings" panose="05000000000000000000" pitchFamily="2" charset="2"/>
              </a:rPr>
              <a:t>4</a:t>
            </a:r>
            <a:r>
              <a:rPr lang="nl-NL" baseline="40000" dirty="0">
                <a:sym typeface="Wingdings" panose="05000000000000000000" pitchFamily="2" charset="2"/>
              </a:rPr>
              <a:t>2-</a:t>
            </a:r>
            <a:r>
              <a:rPr lang="nl-NL" sz="1400" dirty="0">
                <a:sym typeface="Wingdings" panose="05000000000000000000" pitchFamily="2" charset="2"/>
              </a:rPr>
              <a:t>(s)</a:t>
            </a:r>
            <a:r>
              <a:rPr lang="nl-NL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nl-NL" dirty="0">
                <a:solidFill>
                  <a:schemeClr val="bg1"/>
                </a:solidFill>
                <a:sym typeface="Wingdings" panose="05000000000000000000" pitchFamily="2" charset="2"/>
              </a:rPr>
              <a:t>+2H</a:t>
            </a:r>
            <a:r>
              <a:rPr lang="nl-NL" baseline="-25000" dirty="0">
                <a:solidFill>
                  <a:schemeClr val="bg1"/>
                </a:solidFill>
                <a:sym typeface="Wingdings" panose="05000000000000000000" pitchFamily="2" charset="2"/>
              </a:rPr>
              <a:t>2</a:t>
            </a:r>
            <a:r>
              <a:rPr lang="nl-NL" dirty="0">
                <a:solidFill>
                  <a:schemeClr val="bg1"/>
                </a:solidFill>
                <a:sym typeface="Wingdings" panose="05000000000000000000" pitchFamily="2" charset="2"/>
              </a:rPr>
              <a:t>O 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2" name="PIJL-RECHTS 23"/>
          <p:cNvSpPr/>
          <p:nvPr/>
        </p:nvSpPr>
        <p:spPr>
          <a:xfrm rot="13375703">
            <a:off x="5173839" y="1180333"/>
            <a:ext cx="241147" cy="132837"/>
          </a:xfrm>
          <a:prstGeom prst="rightArrow">
            <a:avLst>
              <a:gd name="adj1" fmla="val 12697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PIJL-RECHTS 4"/>
          <p:cNvSpPr/>
          <p:nvPr/>
        </p:nvSpPr>
        <p:spPr>
          <a:xfrm rot="8701229">
            <a:off x="3682559" y="1230622"/>
            <a:ext cx="213614" cy="149099"/>
          </a:xfrm>
          <a:prstGeom prst="rightArrow">
            <a:avLst>
              <a:gd name="adj1" fmla="val 12697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" name="Afbeelding 19"/>
          <p:cNvPicPr>
            <a:picLocks noChangeAspect="1"/>
          </p:cNvPicPr>
          <p:nvPr/>
        </p:nvPicPr>
        <p:blipFill rotWithShape="1">
          <a:blip r:embed="rId4"/>
          <a:srcRect t="8945"/>
          <a:stretch/>
        </p:blipFill>
        <p:spPr>
          <a:xfrm>
            <a:off x="4461641" y="-1909"/>
            <a:ext cx="1428750" cy="867295"/>
          </a:xfrm>
          <a:prstGeom prst="rect">
            <a:avLst/>
          </a:prstGeom>
        </p:spPr>
      </p:pic>
      <p:sp>
        <p:nvSpPr>
          <p:cNvPr id="31" name="Tekstvak 30"/>
          <p:cNvSpPr txBox="1"/>
          <p:nvPr/>
        </p:nvSpPr>
        <p:spPr>
          <a:xfrm>
            <a:off x="3052638" y="965250"/>
            <a:ext cx="3360816" cy="2164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      </a:t>
            </a:r>
            <a:r>
              <a:rPr lang="nl-NL" sz="2400" b="1" dirty="0">
                <a:solidFill>
                  <a:srgbClr val="FF0000"/>
                </a:solidFill>
              </a:rPr>
              <a:t>e</a:t>
            </a:r>
            <a:r>
              <a:rPr lang="nl-NL" sz="2400" b="1" baseline="40000" dirty="0">
                <a:solidFill>
                  <a:srgbClr val="FF0000"/>
                </a:solidFill>
              </a:rPr>
              <a:t>-</a:t>
            </a:r>
            <a:r>
              <a:rPr lang="nl-NL" sz="2400" b="1" dirty="0">
                <a:solidFill>
                  <a:srgbClr val="FF0000"/>
                </a:solidFill>
              </a:rPr>
              <a:t>                          e</a:t>
            </a:r>
            <a:r>
              <a:rPr lang="nl-NL" sz="2400" b="1" baseline="40000" dirty="0">
                <a:solidFill>
                  <a:srgbClr val="FF0000"/>
                </a:solidFill>
              </a:rPr>
              <a:t>-</a:t>
            </a:r>
            <a:endParaRPr lang="nl-NL" sz="2400" b="1" dirty="0">
              <a:solidFill>
                <a:srgbClr val="FF0000"/>
              </a:solidFill>
            </a:endParaRPr>
          </a:p>
          <a:p>
            <a:endParaRPr lang="nl-NL" baseline="40000" dirty="0">
              <a:solidFill>
                <a:srgbClr val="FF0000"/>
              </a:solidFill>
            </a:endParaRPr>
          </a:p>
          <a:p>
            <a:endParaRPr lang="nl-NL" baseline="40000" dirty="0">
              <a:solidFill>
                <a:srgbClr val="FF0000"/>
              </a:solidFill>
            </a:endParaRPr>
          </a:p>
          <a:p>
            <a:endParaRPr lang="nl-NL" baseline="40000" dirty="0">
              <a:solidFill>
                <a:srgbClr val="FF0000"/>
              </a:solidFill>
            </a:endParaRPr>
          </a:p>
          <a:p>
            <a:endParaRPr lang="nl-NL" baseline="40000" dirty="0">
              <a:solidFill>
                <a:srgbClr val="FF0000"/>
              </a:solidFill>
            </a:endParaRPr>
          </a:p>
          <a:p>
            <a:endParaRPr lang="nl-NL" baseline="40000" dirty="0">
              <a:solidFill>
                <a:srgbClr val="FF0000"/>
              </a:solidFill>
            </a:endParaRPr>
          </a:p>
          <a:p>
            <a:endParaRPr lang="nl-NL" baseline="40000" dirty="0">
              <a:solidFill>
                <a:srgbClr val="FF0000"/>
              </a:solidFill>
            </a:endParaRPr>
          </a:p>
          <a:p>
            <a:r>
              <a:rPr lang="nl-NL" baseline="40000" dirty="0">
                <a:solidFill>
                  <a:srgbClr val="FF0000"/>
                </a:solidFill>
              </a:rPr>
              <a:t> </a:t>
            </a:r>
          </a:p>
          <a:p>
            <a:endParaRPr lang="nl-NL" sz="4000" baseline="40000" dirty="0">
              <a:solidFill>
                <a:srgbClr val="FF0000"/>
              </a:solidFill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F758C151-D0C3-98D7-7105-A3F21E421564}"/>
              </a:ext>
            </a:extLst>
          </p:cNvPr>
          <p:cNvSpPr txBox="1"/>
          <p:nvPr/>
        </p:nvSpPr>
        <p:spPr>
          <a:xfrm>
            <a:off x="194210" y="2820810"/>
            <a:ext cx="49439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zwavelzuuroplossing</a:t>
            </a:r>
          </a:p>
          <a:p>
            <a:r>
              <a:rPr lang="nl-NL" sz="2400" dirty="0"/>
              <a:t>                                                  </a:t>
            </a:r>
            <a:r>
              <a:rPr lang="nl-NL" sz="200" dirty="0"/>
              <a:t>           </a:t>
            </a:r>
            <a:r>
              <a:rPr lang="nl-NL" sz="2400" dirty="0"/>
              <a:t> </a:t>
            </a:r>
            <a:r>
              <a:rPr lang="nl-NL" dirty="0"/>
              <a:t>H</a:t>
            </a:r>
            <a:r>
              <a:rPr lang="nl-NL" baseline="40000" dirty="0"/>
              <a:t>+</a:t>
            </a:r>
            <a:r>
              <a:rPr lang="nl-NL" dirty="0"/>
              <a:t> en  SO</a:t>
            </a:r>
            <a:r>
              <a:rPr lang="nl-NL" baseline="-25000" dirty="0"/>
              <a:t>4</a:t>
            </a:r>
            <a:r>
              <a:rPr lang="nl-NL" baseline="40000" dirty="0"/>
              <a:t>2-</a:t>
            </a:r>
          </a:p>
        </p:txBody>
      </p:sp>
    </p:spTree>
    <p:extLst>
      <p:ext uri="{BB962C8B-B14F-4D97-AF65-F5344CB8AC3E}">
        <p14:creationId xmlns:p14="http://schemas.microsoft.com/office/powerpoint/2010/main" val="1842597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kstvak 20">
            <a:extLst>
              <a:ext uri="{FF2B5EF4-FFF2-40B4-BE49-F238E27FC236}">
                <a16:creationId xmlns:a16="http://schemas.microsoft.com/office/drawing/2014/main" id="{86B5D9EB-5B97-43CA-871E-5BC46B2675C6}"/>
              </a:ext>
            </a:extLst>
          </p:cNvPr>
          <p:cNvSpPr txBox="1"/>
          <p:nvPr/>
        </p:nvSpPr>
        <p:spPr>
          <a:xfrm>
            <a:off x="127826" y="6310172"/>
            <a:ext cx="933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             </a:t>
            </a:r>
            <a:r>
              <a:rPr lang="nl-NL" b="1" dirty="0">
                <a:solidFill>
                  <a:schemeClr val="accent3">
                    <a:lumMod val="75000"/>
                  </a:schemeClr>
                </a:solidFill>
              </a:rPr>
              <a:t>Pb</a:t>
            </a:r>
            <a:r>
              <a:rPr lang="nl-NL" b="1" dirty="0"/>
              <a:t> </a:t>
            </a:r>
            <a:r>
              <a:rPr lang="nl-NL" dirty="0"/>
              <a:t>+ SO</a:t>
            </a:r>
            <a:r>
              <a:rPr lang="nl-NL" baseline="-25000" dirty="0"/>
              <a:t>4</a:t>
            </a:r>
            <a:r>
              <a:rPr lang="nl-NL" baseline="40000" dirty="0"/>
              <a:t>2-</a:t>
            </a:r>
            <a:r>
              <a:rPr lang="nl-NL" dirty="0"/>
              <a:t> </a:t>
            </a:r>
            <a:r>
              <a:rPr lang="nl-NL" b="1" dirty="0">
                <a:solidFill>
                  <a:srgbClr val="FF0000"/>
                </a:solidFill>
                <a:sym typeface="Wingdings" panose="05000000000000000000" pitchFamily="2" charset="2"/>
              </a:rPr>
              <a:t></a:t>
            </a:r>
            <a:r>
              <a:rPr lang="nl-NL" dirty="0">
                <a:sym typeface="Wingdings" panose="05000000000000000000" pitchFamily="2" charset="2"/>
              </a:rPr>
              <a:t>  Pb</a:t>
            </a:r>
            <a:r>
              <a:rPr lang="nl-NL" baseline="40000" dirty="0">
                <a:sym typeface="Wingdings" panose="05000000000000000000" pitchFamily="2" charset="2"/>
              </a:rPr>
              <a:t>2+</a:t>
            </a:r>
            <a:r>
              <a:rPr lang="nl-NL" dirty="0">
                <a:sym typeface="Wingdings" panose="05000000000000000000" pitchFamily="2" charset="2"/>
              </a:rPr>
              <a:t>SO</a:t>
            </a:r>
            <a:r>
              <a:rPr lang="nl-NL" baseline="-25000" dirty="0">
                <a:sym typeface="Wingdings" panose="05000000000000000000" pitchFamily="2" charset="2"/>
              </a:rPr>
              <a:t>4</a:t>
            </a:r>
            <a:r>
              <a:rPr lang="nl-NL" baseline="40000" dirty="0">
                <a:sym typeface="Wingdings" panose="05000000000000000000" pitchFamily="2" charset="2"/>
              </a:rPr>
              <a:t>2-</a:t>
            </a:r>
            <a:r>
              <a:rPr lang="nl-NL" sz="1400" dirty="0">
                <a:sym typeface="Wingdings" panose="05000000000000000000" pitchFamily="2" charset="2"/>
              </a:rPr>
              <a:t>(s) </a:t>
            </a:r>
            <a:r>
              <a:rPr lang="nl-NL" dirty="0">
                <a:sym typeface="Wingdings" panose="05000000000000000000" pitchFamily="2" charset="2"/>
              </a:rPr>
              <a:t>+ </a:t>
            </a:r>
            <a:r>
              <a:rPr lang="nl-NL" dirty="0"/>
              <a:t>2e</a:t>
            </a:r>
            <a:r>
              <a:rPr lang="nl-NL" baseline="40000" dirty="0"/>
              <a:t>-</a:t>
            </a:r>
            <a:r>
              <a:rPr lang="nl-NL" dirty="0">
                <a:sym typeface="Wingdings" panose="05000000000000000000" pitchFamily="2" charset="2"/>
              </a:rPr>
              <a:t>                       </a:t>
            </a:r>
            <a:r>
              <a:rPr lang="nl-NL" b="1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PbO</a:t>
            </a:r>
            <a:r>
              <a:rPr lang="nl-NL" b="1" baseline="-250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2</a:t>
            </a: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 dirty="0"/>
              <a:t>+ 4H</a:t>
            </a:r>
            <a:r>
              <a:rPr lang="nl-NL" baseline="40000" dirty="0"/>
              <a:t>+</a:t>
            </a:r>
            <a:r>
              <a:rPr lang="nl-NL" dirty="0"/>
              <a:t> + SO</a:t>
            </a:r>
            <a:r>
              <a:rPr lang="nl-NL" baseline="-25000" dirty="0"/>
              <a:t>4</a:t>
            </a:r>
            <a:r>
              <a:rPr lang="nl-NL" baseline="40000" dirty="0"/>
              <a:t>2-</a:t>
            </a:r>
            <a:r>
              <a:rPr lang="nl-NL" dirty="0"/>
              <a:t>+ 2e</a:t>
            </a:r>
            <a:r>
              <a:rPr lang="nl-NL" baseline="40000" dirty="0"/>
              <a:t>- </a:t>
            </a:r>
            <a:r>
              <a:rPr lang="nl-NL" b="1" dirty="0">
                <a:solidFill>
                  <a:srgbClr val="FF0000"/>
                </a:solidFill>
                <a:sym typeface="Wingdings" panose="05000000000000000000" pitchFamily="2" charset="2"/>
              </a:rPr>
              <a:t></a:t>
            </a:r>
            <a:r>
              <a:rPr lang="nl-NL" baseline="40000" dirty="0">
                <a:sym typeface="Wingdings" panose="05000000000000000000" pitchFamily="2" charset="2"/>
              </a:rPr>
              <a:t> </a:t>
            </a:r>
            <a:r>
              <a:rPr lang="nl-NL" dirty="0">
                <a:sym typeface="Wingdings" panose="05000000000000000000" pitchFamily="2" charset="2"/>
              </a:rPr>
              <a:t>Pb</a:t>
            </a:r>
            <a:r>
              <a:rPr lang="nl-NL" baseline="40000" dirty="0">
                <a:sym typeface="Wingdings" panose="05000000000000000000" pitchFamily="2" charset="2"/>
              </a:rPr>
              <a:t>2+</a:t>
            </a:r>
            <a:r>
              <a:rPr lang="nl-NL" dirty="0">
                <a:sym typeface="Wingdings" panose="05000000000000000000" pitchFamily="2" charset="2"/>
              </a:rPr>
              <a:t>SO</a:t>
            </a:r>
            <a:r>
              <a:rPr lang="nl-NL" baseline="-25000" dirty="0">
                <a:sym typeface="Wingdings" panose="05000000000000000000" pitchFamily="2" charset="2"/>
              </a:rPr>
              <a:t>4</a:t>
            </a:r>
            <a:r>
              <a:rPr lang="nl-NL" baseline="40000" dirty="0">
                <a:sym typeface="Wingdings" panose="05000000000000000000" pitchFamily="2" charset="2"/>
              </a:rPr>
              <a:t>2-</a:t>
            </a:r>
            <a:r>
              <a:rPr lang="nl-NL" sz="1400" dirty="0">
                <a:sym typeface="Wingdings" panose="05000000000000000000" pitchFamily="2" charset="2"/>
              </a:rPr>
              <a:t>(s) </a:t>
            </a:r>
            <a:r>
              <a:rPr lang="nl-NL" dirty="0">
                <a:sym typeface="Wingdings" panose="05000000000000000000" pitchFamily="2" charset="2"/>
              </a:rPr>
              <a:t>+2H</a:t>
            </a:r>
            <a:r>
              <a:rPr lang="nl-NL" baseline="-25000" dirty="0">
                <a:sym typeface="Wingdings" panose="05000000000000000000" pitchFamily="2" charset="2"/>
              </a:rPr>
              <a:t>2</a:t>
            </a:r>
            <a:r>
              <a:rPr lang="nl-NL" dirty="0">
                <a:sym typeface="Wingdings" panose="05000000000000000000" pitchFamily="2" charset="2"/>
              </a:rPr>
              <a:t>O 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189" y="22097"/>
            <a:ext cx="1304107" cy="1228469"/>
          </a:xfrm>
          <a:prstGeom prst="rect">
            <a:avLst/>
          </a:prstGeom>
        </p:spPr>
      </p:pic>
      <p:sp>
        <p:nvSpPr>
          <p:cNvPr id="15" name="Rechthoek 14"/>
          <p:cNvSpPr/>
          <p:nvPr/>
        </p:nvSpPr>
        <p:spPr>
          <a:xfrm>
            <a:off x="5219700" y="2552692"/>
            <a:ext cx="393699" cy="313266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3127412" y="2552695"/>
            <a:ext cx="397933" cy="3132667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Boog 5"/>
          <p:cNvSpPr/>
          <p:nvPr/>
        </p:nvSpPr>
        <p:spPr>
          <a:xfrm>
            <a:off x="2531533" y="2583743"/>
            <a:ext cx="3657600" cy="237067"/>
          </a:xfrm>
          <a:prstGeom prst="arc">
            <a:avLst>
              <a:gd name="adj1" fmla="val 10813751"/>
              <a:gd name="adj2" fmla="val 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8" name="Picture 4" descr="Technolog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986" y="1875895"/>
            <a:ext cx="3956694" cy="432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ep 12"/>
          <p:cNvGrpSpPr/>
          <p:nvPr/>
        </p:nvGrpSpPr>
        <p:grpSpPr>
          <a:xfrm>
            <a:off x="3127411" y="2552695"/>
            <a:ext cx="397933" cy="3132667"/>
            <a:chOff x="1042870" y="440264"/>
            <a:chExt cx="397933" cy="3132667"/>
          </a:xfrm>
        </p:grpSpPr>
        <p:sp>
          <p:nvSpPr>
            <p:cNvPr id="11" name="Rechthoek 10"/>
            <p:cNvSpPr/>
            <p:nvPr/>
          </p:nvSpPr>
          <p:spPr>
            <a:xfrm>
              <a:off x="1042870" y="440264"/>
              <a:ext cx="397933" cy="313266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/>
            <p:cNvSpPr/>
            <p:nvPr/>
          </p:nvSpPr>
          <p:spPr>
            <a:xfrm>
              <a:off x="1106333" y="443569"/>
              <a:ext cx="270000" cy="305851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8" name="Rechthoek 17"/>
          <p:cNvSpPr/>
          <p:nvPr/>
        </p:nvSpPr>
        <p:spPr>
          <a:xfrm>
            <a:off x="5219700" y="2552693"/>
            <a:ext cx="393699" cy="313266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5297424" y="2563200"/>
            <a:ext cx="234469" cy="304800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Boog 7"/>
          <p:cNvSpPr/>
          <p:nvPr/>
        </p:nvSpPr>
        <p:spPr>
          <a:xfrm flipV="1">
            <a:off x="2531533" y="2572443"/>
            <a:ext cx="3657600" cy="224362"/>
          </a:xfrm>
          <a:prstGeom prst="arc">
            <a:avLst>
              <a:gd name="adj1" fmla="val 10813751"/>
              <a:gd name="adj2" fmla="val 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rije vorm 8"/>
          <p:cNvSpPr/>
          <p:nvPr/>
        </p:nvSpPr>
        <p:spPr>
          <a:xfrm>
            <a:off x="3279845" y="1124125"/>
            <a:ext cx="1065652" cy="1426128"/>
          </a:xfrm>
          <a:custGeom>
            <a:avLst/>
            <a:gdLst>
              <a:gd name="connsiteX0" fmla="*/ 42195 w 1065652"/>
              <a:gd name="connsiteY0" fmla="*/ 1426128 h 1426128"/>
              <a:gd name="connsiteX1" fmla="*/ 42195 w 1065652"/>
              <a:gd name="connsiteY1" fmla="*/ 1317071 h 1426128"/>
              <a:gd name="connsiteX2" fmla="*/ 84140 w 1065652"/>
              <a:gd name="connsiteY2" fmla="*/ 1325460 h 1426128"/>
              <a:gd name="connsiteX3" fmla="*/ 92529 w 1065652"/>
              <a:gd name="connsiteY3" fmla="*/ 1350627 h 1426128"/>
              <a:gd name="connsiteX4" fmla="*/ 84140 w 1065652"/>
              <a:gd name="connsiteY4" fmla="*/ 1375794 h 1426128"/>
              <a:gd name="connsiteX5" fmla="*/ 58973 w 1065652"/>
              <a:gd name="connsiteY5" fmla="*/ 1367405 h 1426128"/>
              <a:gd name="connsiteX6" fmla="*/ 25417 w 1065652"/>
              <a:gd name="connsiteY6" fmla="*/ 1350627 h 1426128"/>
              <a:gd name="connsiteX7" fmla="*/ 8639 w 1065652"/>
              <a:gd name="connsiteY7" fmla="*/ 1317071 h 1426128"/>
              <a:gd name="connsiteX8" fmla="*/ 17028 w 1065652"/>
              <a:gd name="connsiteY8" fmla="*/ 947956 h 1426128"/>
              <a:gd name="connsiteX9" fmla="*/ 84140 w 1065652"/>
              <a:gd name="connsiteY9" fmla="*/ 906011 h 1426128"/>
              <a:gd name="connsiteX10" fmla="*/ 126085 w 1065652"/>
              <a:gd name="connsiteY10" fmla="*/ 880844 h 1426128"/>
              <a:gd name="connsiteX11" fmla="*/ 142863 w 1065652"/>
              <a:gd name="connsiteY11" fmla="*/ 906011 h 1426128"/>
              <a:gd name="connsiteX12" fmla="*/ 109307 w 1065652"/>
              <a:gd name="connsiteY12" fmla="*/ 947956 h 1426128"/>
              <a:gd name="connsiteX13" fmla="*/ 50584 w 1065652"/>
              <a:gd name="connsiteY13" fmla="*/ 981512 h 1426128"/>
              <a:gd name="connsiteX14" fmla="*/ 33806 w 1065652"/>
              <a:gd name="connsiteY14" fmla="*/ 947956 h 1426128"/>
              <a:gd name="connsiteX15" fmla="*/ 8639 w 1065652"/>
              <a:gd name="connsiteY15" fmla="*/ 880844 h 1426128"/>
              <a:gd name="connsiteX16" fmla="*/ 250 w 1065652"/>
              <a:gd name="connsiteY16" fmla="*/ 847288 h 1426128"/>
              <a:gd name="connsiteX17" fmla="*/ 17028 w 1065652"/>
              <a:gd name="connsiteY17" fmla="*/ 796954 h 1426128"/>
              <a:gd name="connsiteX18" fmla="*/ 42195 w 1065652"/>
              <a:gd name="connsiteY18" fmla="*/ 788565 h 1426128"/>
              <a:gd name="connsiteX19" fmla="*/ 92529 w 1065652"/>
              <a:gd name="connsiteY19" fmla="*/ 780176 h 1426128"/>
              <a:gd name="connsiteX20" fmla="*/ 117696 w 1065652"/>
              <a:gd name="connsiteY20" fmla="*/ 796954 h 1426128"/>
              <a:gd name="connsiteX21" fmla="*/ 117696 w 1065652"/>
              <a:gd name="connsiteY21" fmla="*/ 864066 h 1426128"/>
              <a:gd name="connsiteX22" fmla="*/ 42195 w 1065652"/>
              <a:gd name="connsiteY22" fmla="*/ 847288 h 1426128"/>
              <a:gd name="connsiteX23" fmla="*/ 25417 w 1065652"/>
              <a:gd name="connsiteY23" fmla="*/ 822121 h 1426128"/>
              <a:gd name="connsiteX24" fmla="*/ 33806 w 1065652"/>
              <a:gd name="connsiteY24" fmla="*/ 729842 h 1426128"/>
              <a:gd name="connsiteX25" fmla="*/ 50584 w 1065652"/>
              <a:gd name="connsiteY25" fmla="*/ 704675 h 1426128"/>
              <a:gd name="connsiteX26" fmla="*/ 75751 w 1065652"/>
              <a:gd name="connsiteY26" fmla="*/ 645952 h 1426128"/>
              <a:gd name="connsiteX27" fmla="*/ 92529 w 1065652"/>
              <a:gd name="connsiteY27" fmla="*/ 620785 h 1426128"/>
              <a:gd name="connsiteX28" fmla="*/ 109307 w 1065652"/>
              <a:gd name="connsiteY28" fmla="*/ 587229 h 1426128"/>
              <a:gd name="connsiteX29" fmla="*/ 201586 w 1065652"/>
              <a:gd name="connsiteY29" fmla="*/ 545284 h 1426128"/>
              <a:gd name="connsiteX30" fmla="*/ 335810 w 1065652"/>
              <a:gd name="connsiteY30" fmla="*/ 578840 h 1426128"/>
              <a:gd name="connsiteX31" fmla="*/ 360977 w 1065652"/>
              <a:gd name="connsiteY31" fmla="*/ 612396 h 1426128"/>
              <a:gd name="connsiteX32" fmla="*/ 327421 w 1065652"/>
              <a:gd name="connsiteY32" fmla="*/ 696286 h 1426128"/>
              <a:gd name="connsiteX33" fmla="*/ 302254 w 1065652"/>
              <a:gd name="connsiteY33" fmla="*/ 679508 h 1426128"/>
              <a:gd name="connsiteX34" fmla="*/ 277087 w 1065652"/>
              <a:gd name="connsiteY34" fmla="*/ 620785 h 1426128"/>
              <a:gd name="connsiteX35" fmla="*/ 310643 w 1065652"/>
              <a:gd name="connsiteY35" fmla="*/ 520117 h 1426128"/>
              <a:gd name="connsiteX36" fmla="*/ 327421 w 1065652"/>
              <a:gd name="connsiteY36" fmla="*/ 478172 h 1426128"/>
              <a:gd name="connsiteX37" fmla="*/ 377755 w 1065652"/>
              <a:gd name="connsiteY37" fmla="*/ 419449 h 1426128"/>
              <a:gd name="connsiteX38" fmla="*/ 402922 w 1065652"/>
              <a:gd name="connsiteY38" fmla="*/ 385893 h 1426128"/>
              <a:gd name="connsiteX39" fmla="*/ 453256 w 1065652"/>
              <a:gd name="connsiteY39" fmla="*/ 360726 h 1426128"/>
              <a:gd name="connsiteX40" fmla="*/ 478423 w 1065652"/>
              <a:gd name="connsiteY40" fmla="*/ 369115 h 1426128"/>
              <a:gd name="connsiteX41" fmla="*/ 520368 w 1065652"/>
              <a:gd name="connsiteY41" fmla="*/ 402671 h 1426128"/>
              <a:gd name="connsiteX42" fmla="*/ 545535 w 1065652"/>
              <a:gd name="connsiteY42" fmla="*/ 419449 h 1426128"/>
              <a:gd name="connsiteX43" fmla="*/ 545535 w 1065652"/>
              <a:gd name="connsiteY43" fmla="*/ 511728 h 1426128"/>
              <a:gd name="connsiteX44" fmla="*/ 486812 w 1065652"/>
              <a:gd name="connsiteY44" fmla="*/ 536895 h 1426128"/>
              <a:gd name="connsiteX45" fmla="*/ 461645 w 1065652"/>
              <a:gd name="connsiteY45" fmla="*/ 528506 h 1426128"/>
              <a:gd name="connsiteX46" fmla="*/ 436478 w 1065652"/>
              <a:gd name="connsiteY46" fmla="*/ 494950 h 1426128"/>
              <a:gd name="connsiteX47" fmla="*/ 411311 w 1065652"/>
              <a:gd name="connsiteY47" fmla="*/ 427838 h 1426128"/>
              <a:gd name="connsiteX48" fmla="*/ 419700 w 1065652"/>
              <a:gd name="connsiteY48" fmla="*/ 327170 h 1426128"/>
              <a:gd name="connsiteX49" fmla="*/ 453256 w 1065652"/>
              <a:gd name="connsiteY49" fmla="*/ 260058 h 1426128"/>
              <a:gd name="connsiteX50" fmla="*/ 470034 w 1065652"/>
              <a:gd name="connsiteY50" fmla="*/ 218114 h 1426128"/>
              <a:gd name="connsiteX51" fmla="*/ 553924 w 1065652"/>
              <a:gd name="connsiteY51" fmla="*/ 142613 h 1426128"/>
              <a:gd name="connsiteX52" fmla="*/ 604258 w 1065652"/>
              <a:gd name="connsiteY52" fmla="*/ 117446 h 1426128"/>
              <a:gd name="connsiteX53" fmla="*/ 721704 w 1065652"/>
              <a:gd name="connsiteY53" fmla="*/ 134224 h 1426128"/>
              <a:gd name="connsiteX54" fmla="*/ 738482 w 1065652"/>
              <a:gd name="connsiteY54" fmla="*/ 159391 h 1426128"/>
              <a:gd name="connsiteX55" fmla="*/ 730093 w 1065652"/>
              <a:gd name="connsiteY55" fmla="*/ 243281 h 1426128"/>
              <a:gd name="connsiteX56" fmla="*/ 721704 w 1065652"/>
              <a:gd name="connsiteY56" fmla="*/ 142613 h 1426128"/>
              <a:gd name="connsiteX57" fmla="*/ 746871 w 1065652"/>
              <a:gd name="connsiteY57" fmla="*/ 100668 h 1426128"/>
              <a:gd name="connsiteX58" fmla="*/ 805594 w 1065652"/>
              <a:gd name="connsiteY58" fmla="*/ 25167 h 1426128"/>
              <a:gd name="connsiteX59" fmla="*/ 830761 w 1065652"/>
              <a:gd name="connsiteY59" fmla="*/ 8389 h 1426128"/>
              <a:gd name="connsiteX60" fmla="*/ 855927 w 1065652"/>
              <a:gd name="connsiteY60" fmla="*/ 0 h 1426128"/>
              <a:gd name="connsiteX61" fmla="*/ 939817 w 1065652"/>
              <a:gd name="connsiteY61" fmla="*/ 16778 h 1426128"/>
              <a:gd name="connsiteX62" fmla="*/ 948206 w 1065652"/>
              <a:gd name="connsiteY62" fmla="*/ 109057 h 1426128"/>
              <a:gd name="connsiteX63" fmla="*/ 923039 w 1065652"/>
              <a:gd name="connsiteY63" fmla="*/ 117446 h 1426128"/>
              <a:gd name="connsiteX64" fmla="*/ 906261 w 1065652"/>
              <a:gd name="connsiteY64" fmla="*/ 92279 h 1426128"/>
              <a:gd name="connsiteX65" fmla="*/ 956595 w 1065652"/>
              <a:gd name="connsiteY65" fmla="*/ 67112 h 1426128"/>
              <a:gd name="connsiteX66" fmla="*/ 990151 w 1065652"/>
              <a:gd name="connsiteY66" fmla="*/ 50334 h 1426128"/>
              <a:gd name="connsiteX67" fmla="*/ 1065652 w 1065652"/>
              <a:gd name="connsiteY67" fmla="*/ 33556 h 142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065652" h="1426128">
                <a:moveTo>
                  <a:pt x="42195" y="1426128"/>
                </a:moveTo>
                <a:cubicBezTo>
                  <a:pt x="42165" y="1425888"/>
                  <a:pt x="22979" y="1329881"/>
                  <a:pt x="42195" y="1317071"/>
                </a:cubicBezTo>
                <a:cubicBezTo>
                  <a:pt x="54059" y="1309162"/>
                  <a:pt x="70158" y="1322664"/>
                  <a:pt x="84140" y="1325460"/>
                </a:cubicBezTo>
                <a:cubicBezTo>
                  <a:pt x="86936" y="1333849"/>
                  <a:pt x="92529" y="1341784"/>
                  <a:pt x="92529" y="1350627"/>
                </a:cubicBezTo>
                <a:cubicBezTo>
                  <a:pt x="92529" y="1359470"/>
                  <a:pt x="92049" y="1371839"/>
                  <a:pt x="84140" y="1375794"/>
                </a:cubicBezTo>
                <a:cubicBezTo>
                  <a:pt x="76231" y="1379749"/>
                  <a:pt x="67101" y="1370888"/>
                  <a:pt x="58973" y="1367405"/>
                </a:cubicBezTo>
                <a:cubicBezTo>
                  <a:pt x="47479" y="1362479"/>
                  <a:pt x="36602" y="1356220"/>
                  <a:pt x="25417" y="1350627"/>
                </a:cubicBezTo>
                <a:cubicBezTo>
                  <a:pt x="19824" y="1339442"/>
                  <a:pt x="10695" y="1329406"/>
                  <a:pt x="8639" y="1317071"/>
                </a:cubicBezTo>
                <a:cubicBezTo>
                  <a:pt x="-6892" y="1223883"/>
                  <a:pt x="107" y="1007178"/>
                  <a:pt x="17028" y="947956"/>
                </a:cubicBezTo>
                <a:cubicBezTo>
                  <a:pt x="24275" y="922590"/>
                  <a:pt x="61673" y="919837"/>
                  <a:pt x="84140" y="906011"/>
                </a:cubicBezTo>
                <a:cubicBezTo>
                  <a:pt x="98027" y="897465"/>
                  <a:pt x="126085" y="880844"/>
                  <a:pt x="126085" y="880844"/>
                </a:cubicBezTo>
                <a:cubicBezTo>
                  <a:pt x="131678" y="889233"/>
                  <a:pt x="141205" y="896066"/>
                  <a:pt x="142863" y="906011"/>
                </a:cubicBezTo>
                <a:cubicBezTo>
                  <a:pt x="146915" y="930323"/>
                  <a:pt x="124011" y="938153"/>
                  <a:pt x="109307" y="947956"/>
                </a:cubicBezTo>
                <a:cubicBezTo>
                  <a:pt x="70158" y="1006679"/>
                  <a:pt x="92529" y="1009475"/>
                  <a:pt x="50584" y="981512"/>
                </a:cubicBezTo>
                <a:cubicBezTo>
                  <a:pt x="44991" y="970327"/>
                  <a:pt x="38885" y="959384"/>
                  <a:pt x="33806" y="947956"/>
                </a:cubicBezTo>
                <a:cubicBezTo>
                  <a:pt x="26714" y="932000"/>
                  <a:pt x="14173" y="900214"/>
                  <a:pt x="8639" y="880844"/>
                </a:cubicBezTo>
                <a:cubicBezTo>
                  <a:pt x="5472" y="869758"/>
                  <a:pt x="3046" y="858473"/>
                  <a:pt x="250" y="847288"/>
                </a:cubicBezTo>
                <a:cubicBezTo>
                  <a:pt x="5843" y="830510"/>
                  <a:pt x="6748" y="811345"/>
                  <a:pt x="17028" y="796954"/>
                </a:cubicBezTo>
                <a:cubicBezTo>
                  <a:pt x="22168" y="789758"/>
                  <a:pt x="33563" y="790483"/>
                  <a:pt x="42195" y="788565"/>
                </a:cubicBezTo>
                <a:cubicBezTo>
                  <a:pt x="58799" y="784875"/>
                  <a:pt x="75751" y="782972"/>
                  <a:pt x="92529" y="780176"/>
                </a:cubicBezTo>
                <a:cubicBezTo>
                  <a:pt x="100918" y="785769"/>
                  <a:pt x="112103" y="788565"/>
                  <a:pt x="117696" y="796954"/>
                </a:cubicBezTo>
                <a:cubicBezTo>
                  <a:pt x="133966" y="821358"/>
                  <a:pt x="123797" y="839662"/>
                  <a:pt x="117696" y="864066"/>
                </a:cubicBezTo>
                <a:cubicBezTo>
                  <a:pt x="116772" y="863881"/>
                  <a:pt x="47272" y="850673"/>
                  <a:pt x="42195" y="847288"/>
                </a:cubicBezTo>
                <a:cubicBezTo>
                  <a:pt x="33806" y="841695"/>
                  <a:pt x="31010" y="830510"/>
                  <a:pt x="25417" y="822121"/>
                </a:cubicBezTo>
                <a:cubicBezTo>
                  <a:pt x="28213" y="791361"/>
                  <a:pt x="27334" y="760043"/>
                  <a:pt x="33806" y="729842"/>
                </a:cubicBezTo>
                <a:cubicBezTo>
                  <a:pt x="35919" y="719983"/>
                  <a:pt x="45582" y="713429"/>
                  <a:pt x="50584" y="704675"/>
                </a:cubicBezTo>
                <a:cubicBezTo>
                  <a:pt x="120410" y="582479"/>
                  <a:pt x="28693" y="740068"/>
                  <a:pt x="75751" y="645952"/>
                </a:cubicBezTo>
                <a:cubicBezTo>
                  <a:pt x="80260" y="636934"/>
                  <a:pt x="87527" y="629539"/>
                  <a:pt x="92529" y="620785"/>
                </a:cubicBezTo>
                <a:cubicBezTo>
                  <a:pt x="98734" y="609927"/>
                  <a:pt x="101168" y="596724"/>
                  <a:pt x="109307" y="587229"/>
                </a:cubicBezTo>
                <a:cubicBezTo>
                  <a:pt x="135575" y="556583"/>
                  <a:pt x="163743" y="556096"/>
                  <a:pt x="201586" y="545284"/>
                </a:cubicBezTo>
                <a:cubicBezTo>
                  <a:pt x="298526" y="552741"/>
                  <a:pt x="292654" y="528491"/>
                  <a:pt x="335810" y="578840"/>
                </a:cubicBezTo>
                <a:cubicBezTo>
                  <a:pt x="344909" y="589456"/>
                  <a:pt x="352588" y="601211"/>
                  <a:pt x="360977" y="612396"/>
                </a:cubicBezTo>
                <a:cubicBezTo>
                  <a:pt x="359522" y="624032"/>
                  <a:pt x="367686" y="696286"/>
                  <a:pt x="327421" y="696286"/>
                </a:cubicBezTo>
                <a:cubicBezTo>
                  <a:pt x="317339" y="696286"/>
                  <a:pt x="310643" y="685101"/>
                  <a:pt x="302254" y="679508"/>
                </a:cubicBezTo>
                <a:cubicBezTo>
                  <a:pt x="300225" y="675450"/>
                  <a:pt x="276205" y="631365"/>
                  <a:pt x="277087" y="620785"/>
                </a:cubicBezTo>
                <a:cubicBezTo>
                  <a:pt x="285802" y="516208"/>
                  <a:pt x="283573" y="574257"/>
                  <a:pt x="310643" y="520117"/>
                </a:cubicBezTo>
                <a:cubicBezTo>
                  <a:pt x="317377" y="506648"/>
                  <a:pt x="320108" y="491336"/>
                  <a:pt x="327421" y="478172"/>
                </a:cubicBezTo>
                <a:cubicBezTo>
                  <a:pt x="346788" y="443311"/>
                  <a:pt x="353663" y="447557"/>
                  <a:pt x="377755" y="419449"/>
                </a:cubicBezTo>
                <a:cubicBezTo>
                  <a:pt x="386854" y="408833"/>
                  <a:pt x="393035" y="395780"/>
                  <a:pt x="402922" y="385893"/>
                </a:cubicBezTo>
                <a:cubicBezTo>
                  <a:pt x="419184" y="369631"/>
                  <a:pt x="432787" y="367549"/>
                  <a:pt x="453256" y="360726"/>
                </a:cubicBezTo>
                <a:cubicBezTo>
                  <a:pt x="461645" y="363522"/>
                  <a:pt x="470924" y="364428"/>
                  <a:pt x="478423" y="369115"/>
                </a:cubicBezTo>
                <a:cubicBezTo>
                  <a:pt x="493607" y="378605"/>
                  <a:pt x="506044" y="391928"/>
                  <a:pt x="520368" y="402671"/>
                </a:cubicBezTo>
                <a:cubicBezTo>
                  <a:pt x="528434" y="408720"/>
                  <a:pt x="537146" y="413856"/>
                  <a:pt x="545535" y="419449"/>
                </a:cubicBezTo>
                <a:cubicBezTo>
                  <a:pt x="556589" y="452610"/>
                  <a:pt x="566404" y="469990"/>
                  <a:pt x="545535" y="511728"/>
                </a:cubicBezTo>
                <a:cubicBezTo>
                  <a:pt x="541388" y="520021"/>
                  <a:pt x="497455" y="533347"/>
                  <a:pt x="486812" y="536895"/>
                </a:cubicBezTo>
                <a:cubicBezTo>
                  <a:pt x="478423" y="534099"/>
                  <a:pt x="468438" y="534167"/>
                  <a:pt x="461645" y="528506"/>
                </a:cubicBezTo>
                <a:cubicBezTo>
                  <a:pt x="450904" y="519555"/>
                  <a:pt x="443888" y="506806"/>
                  <a:pt x="436478" y="494950"/>
                </a:cubicBezTo>
                <a:cubicBezTo>
                  <a:pt x="418200" y="465704"/>
                  <a:pt x="419363" y="460045"/>
                  <a:pt x="411311" y="427838"/>
                </a:cubicBezTo>
                <a:cubicBezTo>
                  <a:pt x="414107" y="394282"/>
                  <a:pt x="411533" y="359837"/>
                  <a:pt x="419700" y="327170"/>
                </a:cubicBezTo>
                <a:cubicBezTo>
                  <a:pt x="425766" y="302906"/>
                  <a:pt x="443967" y="283280"/>
                  <a:pt x="453256" y="260058"/>
                </a:cubicBezTo>
                <a:cubicBezTo>
                  <a:pt x="458849" y="246077"/>
                  <a:pt x="462286" y="231026"/>
                  <a:pt x="470034" y="218114"/>
                </a:cubicBezTo>
                <a:cubicBezTo>
                  <a:pt x="496957" y="173243"/>
                  <a:pt x="510348" y="171664"/>
                  <a:pt x="553924" y="142613"/>
                </a:cubicBezTo>
                <a:cubicBezTo>
                  <a:pt x="586449" y="120930"/>
                  <a:pt x="569526" y="129023"/>
                  <a:pt x="604258" y="117446"/>
                </a:cubicBezTo>
                <a:cubicBezTo>
                  <a:pt x="643407" y="123039"/>
                  <a:pt x="683958" y="122428"/>
                  <a:pt x="721704" y="134224"/>
                </a:cubicBezTo>
                <a:cubicBezTo>
                  <a:pt x="731327" y="137231"/>
                  <a:pt x="737709" y="149338"/>
                  <a:pt x="738482" y="159391"/>
                </a:cubicBezTo>
                <a:cubicBezTo>
                  <a:pt x="740637" y="187411"/>
                  <a:pt x="732889" y="215318"/>
                  <a:pt x="730093" y="243281"/>
                </a:cubicBezTo>
                <a:cubicBezTo>
                  <a:pt x="678647" y="226132"/>
                  <a:pt x="691393" y="239608"/>
                  <a:pt x="721704" y="142613"/>
                </a:cubicBezTo>
                <a:cubicBezTo>
                  <a:pt x="726567" y="127050"/>
                  <a:pt x="738117" y="114424"/>
                  <a:pt x="746871" y="100668"/>
                </a:cubicBezTo>
                <a:cubicBezTo>
                  <a:pt x="767992" y="67477"/>
                  <a:pt x="777356" y="48698"/>
                  <a:pt x="805594" y="25167"/>
                </a:cubicBezTo>
                <a:cubicBezTo>
                  <a:pt x="813339" y="18712"/>
                  <a:pt x="821743" y="12898"/>
                  <a:pt x="830761" y="8389"/>
                </a:cubicBezTo>
                <a:cubicBezTo>
                  <a:pt x="838670" y="4434"/>
                  <a:pt x="847538" y="2796"/>
                  <a:pt x="855927" y="0"/>
                </a:cubicBezTo>
                <a:cubicBezTo>
                  <a:pt x="883890" y="5593"/>
                  <a:pt x="914311" y="4025"/>
                  <a:pt x="939817" y="16778"/>
                </a:cubicBezTo>
                <a:cubicBezTo>
                  <a:pt x="967962" y="30850"/>
                  <a:pt x="954373" y="96724"/>
                  <a:pt x="948206" y="109057"/>
                </a:cubicBezTo>
                <a:cubicBezTo>
                  <a:pt x="944251" y="116966"/>
                  <a:pt x="931428" y="114650"/>
                  <a:pt x="923039" y="117446"/>
                </a:cubicBezTo>
                <a:cubicBezTo>
                  <a:pt x="917446" y="109057"/>
                  <a:pt x="904284" y="102166"/>
                  <a:pt x="906261" y="92279"/>
                </a:cubicBezTo>
                <a:cubicBezTo>
                  <a:pt x="908780" y="79684"/>
                  <a:pt x="948180" y="70719"/>
                  <a:pt x="956595" y="67112"/>
                </a:cubicBezTo>
                <a:cubicBezTo>
                  <a:pt x="968089" y="62186"/>
                  <a:pt x="978086" y="53624"/>
                  <a:pt x="990151" y="50334"/>
                </a:cubicBezTo>
                <a:cubicBezTo>
                  <a:pt x="1092157" y="22514"/>
                  <a:pt x="1019459" y="56653"/>
                  <a:pt x="1065652" y="3355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Vrije vorm 6"/>
          <p:cNvSpPr/>
          <p:nvPr/>
        </p:nvSpPr>
        <p:spPr>
          <a:xfrm>
            <a:off x="4563611" y="1123471"/>
            <a:ext cx="1124125" cy="1435171"/>
          </a:xfrm>
          <a:custGeom>
            <a:avLst/>
            <a:gdLst>
              <a:gd name="connsiteX0" fmla="*/ 780176 w 1048624"/>
              <a:gd name="connsiteY0" fmla="*/ 1435171 h 1435171"/>
              <a:gd name="connsiteX1" fmla="*/ 822121 w 1048624"/>
              <a:gd name="connsiteY1" fmla="*/ 1418393 h 1435171"/>
              <a:gd name="connsiteX2" fmla="*/ 838899 w 1048624"/>
              <a:gd name="connsiteY2" fmla="*/ 1393226 h 1435171"/>
              <a:gd name="connsiteX3" fmla="*/ 864066 w 1048624"/>
              <a:gd name="connsiteY3" fmla="*/ 1368059 h 1435171"/>
              <a:gd name="connsiteX4" fmla="*/ 864066 w 1048624"/>
              <a:gd name="connsiteY4" fmla="*/ 1267391 h 1435171"/>
              <a:gd name="connsiteX5" fmla="*/ 855677 w 1048624"/>
              <a:gd name="connsiteY5" fmla="*/ 1242224 h 1435171"/>
              <a:gd name="connsiteX6" fmla="*/ 830510 w 1048624"/>
              <a:gd name="connsiteY6" fmla="*/ 1217057 h 1435171"/>
              <a:gd name="connsiteX7" fmla="*/ 796954 w 1048624"/>
              <a:gd name="connsiteY7" fmla="*/ 1166723 h 1435171"/>
              <a:gd name="connsiteX8" fmla="*/ 805343 w 1048624"/>
              <a:gd name="connsiteY8" fmla="*/ 1250613 h 1435171"/>
              <a:gd name="connsiteX9" fmla="*/ 872455 w 1048624"/>
              <a:gd name="connsiteY9" fmla="*/ 1242224 h 1435171"/>
              <a:gd name="connsiteX10" fmla="*/ 947956 w 1048624"/>
              <a:gd name="connsiteY10" fmla="*/ 1175112 h 1435171"/>
              <a:gd name="connsiteX11" fmla="*/ 981512 w 1048624"/>
              <a:gd name="connsiteY11" fmla="*/ 1166723 h 1435171"/>
              <a:gd name="connsiteX12" fmla="*/ 964734 w 1048624"/>
              <a:gd name="connsiteY12" fmla="*/ 1032500 h 1435171"/>
              <a:gd name="connsiteX13" fmla="*/ 931178 w 1048624"/>
              <a:gd name="connsiteY13" fmla="*/ 965388 h 1435171"/>
              <a:gd name="connsiteX14" fmla="*/ 906011 w 1048624"/>
              <a:gd name="connsiteY14" fmla="*/ 940221 h 1435171"/>
              <a:gd name="connsiteX15" fmla="*/ 880844 w 1048624"/>
              <a:gd name="connsiteY15" fmla="*/ 931832 h 1435171"/>
              <a:gd name="connsiteX16" fmla="*/ 855677 w 1048624"/>
              <a:gd name="connsiteY16" fmla="*/ 948610 h 1435171"/>
              <a:gd name="connsiteX17" fmla="*/ 855677 w 1048624"/>
              <a:gd name="connsiteY17" fmla="*/ 1049278 h 1435171"/>
              <a:gd name="connsiteX18" fmla="*/ 922789 w 1048624"/>
              <a:gd name="connsiteY18" fmla="*/ 1074445 h 1435171"/>
              <a:gd name="connsiteX19" fmla="*/ 981512 w 1048624"/>
              <a:gd name="connsiteY19" fmla="*/ 1066056 h 1435171"/>
              <a:gd name="connsiteX20" fmla="*/ 989901 w 1048624"/>
              <a:gd name="connsiteY20" fmla="*/ 1032500 h 1435171"/>
              <a:gd name="connsiteX21" fmla="*/ 998290 w 1048624"/>
              <a:gd name="connsiteY21" fmla="*/ 1007333 h 1435171"/>
              <a:gd name="connsiteX22" fmla="*/ 1015068 w 1048624"/>
              <a:gd name="connsiteY22" fmla="*/ 973777 h 1435171"/>
              <a:gd name="connsiteX23" fmla="*/ 1031846 w 1048624"/>
              <a:gd name="connsiteY23" fmla="*/ 906665 h 1435171"/>
              <a:gd name="connsiteX24" fmla="*/ 1040235 w 1048624"/>
              <a:gd name="connsiteY24" fmla="*/ 881498 h 1435171"/>
              <a:gd name="connsiteX25" fmla="*/ 1048624 w 1048624"/>
              <a:gd name="connsiteY25" fmla="*/ 847942 h 1435171"/>
              <a:gd name="connsiteX26" fmla="*/ 1040235 w 1048624"/>
              <a:gd name="connsiteY26" fmla="*/ 747274 h 1435171"/>
              <a:gd name="connsiteX27" fmla="*/ 998290 w 1048624"/>
              <a:gd name="connsiteY27" fmla="*/ 705329 h 1435171"/>
              <a:gd name="connsiteX28" fmla="*/ 939567 w 1048624"/>
              <a:gd name="connsiteY28" fmla="*/ 671773 h 1435171"/>
              <a:gd name="connsiteX29" fmla="*/ 864066 w 1048624"/>
              <a:gd name="connsiteY29" fmla="*/ 613050 h 1435171"/>
              <a:gd name="connsiteX30" fmla="*/ 805343 w 1048624"/>
              <a:gd name="connsiteY30" fmla="*/ 621439 h 1435171"/>
              <a:gd name="connsiteX31" fmla="*/ 788565 w 1048624"/>
              <a:gd name="connsiteY31" fmla="*/ 646606 h 1435171"/>
              <a:gd name="connsiteX32" fmla="*/ 780176 w 1048624"/>
              <a:gd name="connsiteY32" fmla="*/ 680162 h 1435171"/>
              <a:gd name="connsiteX33" fmla="*/ 771787 w 1048624"/>
              <a:gd name="connsiteY33" fmla="*/ 705329 h 1435171"/>
              <a:gd name="connsiteX34" fmla="*/ 780176 w 1048624"/>
              <a:gd name="connsiteY34" fmla="*/ 755663 h 1435171"/>
              <a:gd name="connsiteX35" fmla="*/ 864066 w 1048624"/>
              <a:gd name="connsiteY35" fmla="*/ 747274 h 1435171"/>
              <a:gd name="connsiteX36" fmla="*/ 914400 w 1048624"/>
              <a:gd name="connsiteY36" fmla="*/ 713718 h 1435171"/>
              <a:gd name="connsiteX37" fmla="*/ 939567 w 1048624"/>
              <a:gd name="connsiteY37" fmla="*/ 654995 h 1435171"/>
              <a:gd name="connsiteX38" fmla="*/ 947956 w 1048624"/>
              <a:gd name="connsiteY38" fmla="*/ 629828 h 1435171"/>
              <a:gd name="connsiteX39" fmla="*/ 973123 w 1048624"/>
              <a:gd name="connsiteY39" fmla="*/ 571105 h 1435171"/>
              <a:gd name="connsiteX40" fmla="*/ 964734 w 1048624"/>
              <a:gd name="connsiteY40" fmla="*/ 503993 h 1435171"/>
              <a:gd name="connsiteX41" fmla="*/ 897622 w 1048624"/>
              <a:gd name="connsiteY41" fmla="*/ 445270 h 1435171"/>
              <a:gd name="connsiteX42" fmla="*/ 880844 w 1048624"/>
              <a:gd name="connsiteY42" fmla="*/ 420103 h 1435171"/>
              <a:gd name="connsiteX43" fmla="*/ 755009 w 1048624"/>
              <a:gd name="connsiteY43" fmla="*/ 352991 h 1435171"/>
              <a:gd name="connsiteX44" fmla="*/ 704675 w 1048624"/>
              <a:gd name="connsiteY44" fmla="*/ 319435 h 1435171"/>
              <a:gd name="connsiteX45" fmla="*/ 645952 w 1048624"/>
              <a:gd name="connsiteY45" fmla="*/ 352991 h 1435171"/>
              <a:gd name="connsiteX46" fmla="*/ 629174 w 1048624"/>
              <a:gd name="connsiteY46" fmla="*/ 378158 h 1435171"/>
              <a:gd name="connsiteX47" fmla="*/ 620785 w 1048624"/>
              <a:gd name="connsiteY47" fmla="*/ 411714 h 1435171"/>
              <a:gd name="connsiteX48" fmla="*/ 604007 w 1048624"/>
              <a:gd name="connsiteY48" fmla="*/ 445270 h 1435171"/>
              <a:gd name="connsiteX49" fmla="*/ 595618 w 1048624"/>
              <a:gd name="connsiteY49" fmla="*/ 470437 h 1435171"/>
              <a:gd name="connsiteX50" fmla="*/ 604007 w 1048624"/>
              <a:gd name="connsiteY50" fmla="*/ 495604 h 1435171"/>
              <a:gd name="connsiteX51" fmla="*/ 696286 w 1048624"/>
              <a:gd name="connsiteY51" fmla="*/ 462048 h 1435171"/>
              <a:gd name="connsiteX52" fmla="*/ 721453 w 1048624"/>
              <a:gd name="connsiteY52" fmla="*/ 420103 h 1435171"/>
              <a:gd name="connsiteX53" fmla="*/ 755009 w 1048624"/>
              <a:gd name="connsiteY53" fmla="*/ 361380 h 1435171"/>
              <a:gd name="connsiteX54" fmla="*/ 763398 w 1048624"/>
              <a:gd name="connsiteY54" fmla="*/ 336213 h 1435171"/>
              <a:gd name="connsiteX55" fmla="*/ 746620 w 1048624"/>
              <a:gd name="connsiteY55" fmla="*/ 193601 h 1435171"/>
              <a:gd name="connsiteX56" fmla="*/ 729842 w 1048624"/>
              <a:gd name="connsiteY56" fmla="*/ 160045 h 1435171"/>
              <a:gd name="connsiteX57" fmla="*/ 713064 w 1048624"/>
              <a:gd name="connsiteY57" fmla="*/ 134878 h 1435171"/>
              <a:gd name="connsiteX58" fmla="*/ 679508 w 1048624"/>
              <a:gd name="connsiteY58" fmla="*/ 118100 h 1435171"/>
              <a:gd name="connsiteX59" fmla="*/ 654341 w 1048624"/>
              <a:gd name="connsiteY59" fmla="*/ 84544 h 1435171"/>
              <a:gd name="connsiteX60" fmla="*/ 629174 w 1048624"/>
              <a:gd name="connsiteY60" fmla="*/ 76155 h 1435171"/>
              <a:gd name="connsiteX61" fmla="*/ 570451 w 1048624"/>
              <a:gd name="connsiteY61" fmla="*/ 42599 h 1435171"/>
              <a:gd name="connsiteX62" fmla="*/ 503339 w 1048624"/>
              <a:gd name="connsiteY62" fmla="*/ 76155 h 1435171"/>
              <a:gd name="connsiteX63" fmla="*/ 436227 w 1048624"/>
              <a:gd name="connsiteY63" fmla="*/ 126489 h 1435171"/>
              <a:gd name="connsiteX64" fmla="*/ 402671 w 1048624"/>
              <a:gd name="connsiteY64" fmla="*/ 176823 h 1435171"/>
              <a:gd name="connsiteX65" fmla="*/ 411060 w 1048624"/>
              <a:gd name="connsiteY65" fmla="*/ 126489 h 1435171"/>
              <a:gd name="connsiteX66" fmla="*/ 419449 w 1048624"/>
              <a:gd name="connsiteY66" fmla="*/ 92933 h 1435171"/>
              <a:gd name="connsiteX67" fmla="*/ 411060 w 1048624"/>
              <a:gd name="connsiteY67" fmla="*/ 50988 h 1435171"/>
              <a:gd name="connsiteX68" fmla="*/ 360727 w 1048624"/>
              <a:gd name="connsiteY68" fmla="*/ 34210 h 1435171"/>
              <a:gd name="connsiteX69" fmla="*/ 276837 w 1048624"/>
              <a:gd name="connsiteY69" fmla="*/ 17432 h 1435171"/>
              <a:gd name="connsiteX70" fmla="*/ 134224 w 1048624"/>
              <a:gd name="connsiteY70" fmla="*/ 34210 h 1435171"/>
              <a:gd name="connsiteX71" fmla="*/ 109057 w 1048624"/>
              <a:gd name="connsiteY71" fmla="*/ 50988 h 1435171"/>
              <a:gd name="connsiteX72" fmla="*/ 92279 w 1048624"/>
              <a:gd name="connsiteY72" fmla="*/ 76155 h 1435171"/>
              <a:gd name="connsiteX73" fmla="*/ 92279 w 1048624"/>
              <a:gd name="connsiteY73" fmla="*/ 160045 h 1435171"/>
              <a:gd name="connsiteX74" fmla="*/ 134224 w 1048624"/>
              <a:gd name="connsiteY74" fmla="*/ 143267 h 1435171"/>
              <a:gd name="connsiteX75" fmla="*/ 151002 w 1048624"/>
              <a:gd name="connsiteY75" fmla="*/ 76155 h 1435171"/>
              <a:gd name="connsiteX76" fmla="*/ 167780 w 1048624"/>
              <a:gd name="connsiteY76" fmla="*/ 50988 h 1435171"/>
              <a:gd name="connsiteX77" fmla="*/ 159391 w 1048624"/>
              <a:gd name="connsiteY77" fmla="*/ 17432 h 1435171"/>
              <a:gd name="connsiteX78" fmla="*/ 125835 w 1048624"/>
              <a:gd name="connsiteY78" fmla="*/ 9043 h 1435171"/>
              <a:gd name="connsiteX79" fmla="*/ 0 w 1048624"/>
              <a:gd name="connsiteY79" fmla="*/ 654 h 143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048624" h="1435171">
                <a:moveTo>
                  <a:pt x="780176" y="1435171"/>
                </a:moveTo>
                <a:cubicBezTo>
                  <a:pt x="794158" y="1429578"/>
                  <a:pt x="809867" y="1427146"/>
                  <a:pt x="822121" y="1418393"/>
                </a:cubicBezTo>
                <a:cubicBezTo>
                  <a:pt x="830325" y="1412533"/>
                  <a:pt x="832444" y="1400971"/>
                  <a:pt x="838899" y="1393226"/>
                </a:cubicBezTo>
                <a:cubicBezTo>
                  <a:pt x="846494" y="1384112"/>
                  <a:pt x="855677" y="1376448"/>
                  <a:pt x="864066" y="1368059"/>
                </a:cubicBezTo>
                <a:cubicBezTo>
                  <a:pt x="879372" y="1322140"/>
                  <a:pt x="876553" y="1342315"/>
                  <a:pt x="864066" y="1267391"/>
                </a:cubicBezTo>
                <a:cubicBezTo>
                  <a:pt x="862612" y="1258669"/>
                  <a:pt x="860582" y="1249582"/>
                  <a:pt x="855677" y="1242224"/>
                </a:cubicBezTo>
                <a:cubicBezTo>
                  <a:pt x="849096" y="1232353"/>
                  <a:pt x="837794" y="1226422"/>
                  <a:pt x="830510" y="1217057"/>
                </a:cubicBezTo>
                <a:cubicBezTo>
                  <a:pt x="818130" y="1201140"/>
                  <a:pt x="796954" y="1166723"/>
                  <a:pt x="796954" y="1166723"/>
                </a:cubicBezTo>
                <a:cubicBezTo>
                  <a:pt x="799750" y="1194686"/>
                  <a:pt x="785471" y="1230741"/>
                  <a:pt x="805343" y="1250613"/>
                </a:cubicBezTo>
                <a:cubicBezTo>
                  <a:pt x="821285" y="1266555"/>
                  <a:pt x="851224" y="1249807"/>
                  <a:pt x="872455" y="1242224"/>
                </a:cubicBezTo>
                <a:cubicBezTo>
                  <a:pt x="973876" y="1206002"/>
                  <a:pt x="883334" y="1221271"/>
                  <a:pt x="947956" y="1175112"/>
                </a:cubicBezTo>
                <a:cubicBezTo>
                  <a:pt x="957338" y="1168411"/>
                  <a:pt x="970327" y="1169519"/>
                  <a:pt x="981512" y="1166723"/>
                </a:cubicBezTo>
                <a:cubicBezTo>
                  <a:pt x="980224" y="1151268"/>
                  <a:pt x="978530" y="1065611"/>
                  <a:pt x="964734" y="1032500"/>
                </a:cubicBezTo>
                <a:cubicBezTo>
                  <a:pt x="955114" y="1009413"/>
                  <a:pt x="948864" y="983074"/>
                  <a:pt x="931178" y="965388"/>
                </a:cubicBezTo>
                <a:cubicBezTo>
                  <a:pt x="922789" y="956999"/>
                  <a:pt x="915882" y="946802"/>
                  <a:pt x="906011" y="940221"/>
                </a:cubicBezTo>
                <a:cubicBezTo>
                  <a:pt x="898653" y="935316"/>
                  <a:pt x="889233" y="934628"/>
                  <a:pt x="880844" y="931832"/>
                </a:cubicBezTo>
                <a:cubicBezTo>
                  <a:pt x="872455" y="937425"/>
                  <a:pt x="861975" y="940737"/>
                  <a:pt x="855677" y="948610"/>
                </a:cubicBezTo>
                <a:cubicBezTo>
                  <a:pt x="837217" y="971685"/>
                  <a:pt x="852220" y="1039770"/>
                  <a:pt x="855677" y="1049278"/>
                </a:cubicBezTo>
                <a:cubicBezTo>
                  <a:pt x="862454" y="1067914"/>
                  <a:pt x="913743" y="1072636"/>
                  <a:pt x="922789" y="1074445"/>
                </a:cubicBezTo>
                <a:cubicBezTo>
                  <a:pt x="942363" y="1071649"/>
                  <a:pt x="964744" y="1076536"/>
                  <a:pt x="981512" y="1066056"/>
                </a:cubicBezTo>
                <a:cubicBezTo>
                  <a:pt x="991289" y="1059945"/>
                  <a:pt x="986734" y="1043586"/>
                  <a:pt x="989901" y="1032500"/>
                </a:cubicBezTo>
                <a:cubicBezTo>
                  <a:pt x="992330" y="1023997"/>
                  <a:pt x="994807" y="1015461"/>
                  <a:pt x="998290" y="1007333"/>
                </a:cubicBezTo>
                <a:cubicBezTo>
                  <a:pt x="1003216" y="995839"/>
                  <a:pt x="1010142" y="985271"/>
                  <a:pt x="1015068" y="973777"/>
                </a:cubicBezTo>
                <a:cubicBezTo>
                  <a:pt x="1026574" y="946930"/>
                  <a:pt x="1023968" y="938178"/>
                  <a:pt x="1031846" y="906665"/>
                </a:cubicBezTo>
                <a:cubicBezTo>
                  <a:pt x="1033991" y="898086"/>
                  <a:pt x="1037806" y="890001"/>
                  <a:pt x="1040235" y="881498"/>
                </a:cubicBezTo>
                <a:cubicBezTo>
                  <a:pt x="1043402" y="870412"/>
                  <a:pt x="1045828" y="859127"/>
                  <a:pt x="1048624" y="847942"/>
                </a:cubicBezTo>
                <a:cubicBezTo>
                  <a:pt x="1045828" y="814386"/>
                  <a:pt x="1051442" y="779027"/>
                  <a:pt x="1040235" y="747274"/>
                </a:cubicBezTo>
                <a:cubicBezTo>
                  <a:pt x="1033654" y="728628"/>
                  <a:pt x="1013171" y="718350"/>
                  <a:pt x="998290" y="705329"/>
                </a:cubicBezTo>
                <a:cubicBezTo>
                  <a:pt x="979054" y="688497"/>
                  <a:pt x="961879" y="684522"/>
                  <a:pt x="939567" y="671773"/>
                </a:cubicBezTo>
                <a:cubicBezTo>
                  <a:pt x="911988" y="656013"/>
                  <a:pt x="888007" y="633001"/>
                  <a:pt x="864066" y="613050"/>
                </a:cubicBezTo>
                <a:cubicBezTo>
                  <a:pt x="844492" y="615846"/>
                  <a:pt x="823412" y="613408"/>
                  <a:pt x="805343" y="621439"/>
                </a:cubicBezTo>
                <a:cubicBezTo>
                  <a:pt x="796130" y="625534"/>
                  <a:pt x="792537" y="637339"/>
                  <a:pt x="788565" y="646606"/>
                </a:cubicBezTo>
                <a:cubicBezTo>
                  <a:pt x="784023" y="657203"/>
                  <a:pt x="783343" y="669076"/>
                  <a:pt x="780176" y="680162"/>
                </a:cubicBezTo>
                <a:cubicBezTo>
                  <a:pt x="777747" y="688665"/>
                  <a:pt x="774583" y="696940"/>
                  <a:pt x="771787" y="705329"/>
                </a:cubicBezTo>
                <a:cubicBezTo>
                  <a:pt x="774583" y="722107"/>
                  <a:pt x="764691" y="748624"/>
                  <a:pt x="780176" y="755663"/>
                </a:cubicBezTo>
                <a:cubicBezTo>
                  <a:pt x="805760" y="767292"/>
                  <a:pt x="837242" y="755656"/>
                  <a:pt x="864066" y="747274"/>
                </a:cubicBezTo>
                <a:cubicBezTo>
                  <a:pt x="883313" y="741259"/>
                  <a:pt x="914400" y="713718"/>
                  <a:pt x="914400" y="713718"/>
                </a:cubicBezTo>
                <a:cubicBezTo>
                  <a:pt x="934074" y="654697"/>
                  <a:pt x="908468" y="727559"/>
                  <a:pt x="939567" y="654995"/>
                </a:cubicBezTo>
                <a:cubicBezTo>
                  <a:pt x="943050" y="646867"/>
                  <a:pt x="944473" y="637956"/>
                  <a:pt x="947956" y="629828"/>
                </a:cubicBezTo>
                <a:cubicBezTo>
                  <a:pt x="979055" y="557264"/>
                  <a:pt x="953449" y="630126"/>
                  <a:pt x="973123" y="571105"/>
                </a:cubicBezTo>
                <a:cubicBezTo>
                  <a:pt x="970327" y="548734"/>
                  <a:pt x="971863" y="525381"/>
                  <a:pt x="964734" y="503993"/>
                </a:cubicBezTo>
                <a:cubicBezTo>
                  <a:pt x="954055" y="471955"/>
                  <a:pt x="923252" y="460648"/>
                  <a:pt x="897622" y="445270"/>
                </a:cubicBezTo>
                <a:cubicBezTo>
                  <a:pt x="892029" y="436881"/>
                  <a:pt x="888499" y="426664"/>
                  <a:pt x="880844" y="420103"/>
                </a:cubicBezTo>
                <a:cubicBezTo>
                  <a:pt x="859970" y="402211"/>
                  <a:pt x="761678" y="357437"/>
                  <a:pt x="755009" y="352991"/>
                </a:cubicBezTo>
                <a:lnTo>
                  <a:pt x="704675" y="319435"/>
                </a:lnTo>
                <a:cubicBezTo>
                  <a:pt x="691516" y="326015"/>
                  <a:pt x="657809" y="341134"/>
                  <a:pt x="645952" y="352991"/>
                </a:cubicBezTo>
                <a:cubicBezTo>
                  <a:pt x="638823" y="360120"/>
                  <a:pt x="634767" y="369769"/>
                  <a:pt x="629174" y="378158"/>
                </a:cubicBezTo>
                <a:cubicBezTo>
                  <a:pt x="626378" y="389343"/>
                  <a:pt x="624833" y="400919"/>
                  <a:pt x="620785" y="411714"/>
                </a:cubicBezTo>
                <a:cubicBezTo>
                  <a:pt x="616394" y="423423"/>
                  <a:pt x="608933" y="433776"/>
                  <a:pt x="604007" y="445270"/>
                </a:cubicBezTo>
                <a:cubicBezTo>
                  <a:pt x="600524" y="453398"/>
                  <a:pt x="598414" y="462048"/>
                  <a:pt x="595618" y="470437"/>
                </a:cubicBezTo>
                <a:cubicBezTo>
                  <a:pt x="598414" y="478826"/>
                  <a:pt x="595218" y="494627"/>
                  <a:pt x="604007" y="495604"/>
                </a:cubicBezTo>
                <a:cubicBezTo>
                  <a:pt x="645200" y="500181"/>
                  <a:pt x="667542" y="481211"/>
                  <a:pt x="696286" y="462048"/>
                </a:cubicBezTo>
                <a:cubicBezTo>
                  <a:pt x="704675" y="448066"/>
                  <a:pt x="712811" y="433930"/>
                  <a:pt x="721453" y="420103"/>
                </a:cubicBezTo>
                <a:cubicBezTo>
                  <a:pt x="740601" y="389467"/>
                  <a:pt x="739387" y="397832"/>
                  <a:pt x="755009" y="361380"/>
                </a:cubicBezTo>
                <a:cubicBezTo>
                  <a:pt x="758492" y="353252"/>
                  <a:pt x="760602" y="344602"/>
                  <a:pt x="763398" y="336213"/>
                </a:cubicBezTo>
                <a:cubicBezTo>
                  <a:pt x="759655" y="283804"/>
                  <a:pt x="766232" y="239362"/>
                  <a:pt x="746620" y="193601"/>
                </a:cubicBezTo>
                <a:cubicBezTo>
                  <a:pt x="741694" y="182107"/>
                  <a:pt x="736047" y="170903"/>
                  <a:pt x="729842" y="160045"/>
                </a:cubicBezTo>
                <a:cubicBezTo>
                  <a:pt x="724840" y="151291"/>
                  <a:pt x="720809" y="141333"/>
                  <a:pt x="713064" y="134878"/>
                </a:cubicBezTo>
                <a:cubicBezTo>
                  <a:pt x="703457" y="126872"/>
                  <a:pt x="690693" y="123693"/>
                  <a:pt x="679508" y="118100"/>
                </a:cubicBezTo>
                <a:cubicBezTo>
                  <a:pt x="671119" y="106915"/>
                  <a:pt x="665082" y="93495"/>
                  <a:pt x="654341" y="84544"/>
                </a:cubicBezTo>
                <a:cubicBezTo>
                  <a:pt x="647548" y="78883"/>
                  <a:pt x="637302" y="79638"/>
                  <a:pt x="629174" y="76155"/>
                </a:cubicBezTo>
                <a:cubicBezTo>
                  <a:pt x="599372" y="63383"/>
                  <a:pt x="595726" y="59449"/>
                  <a:pt x="570451" y="42599"/>
                </a:cubicBezTo>
                <a:cubicBezTo>
                  <a:pt x="493337" y="58022"/>
                  <a:pt x="558171" y="36989"/>
                  <a:pt x="503339" y="76155"/>
                </a:cubicBezTo>
                <a:cubicBezTo>
                  <a:pt x="452195" y="112686"/>
                  <a:pt x="482976" y="68052"/>
                  <a:pt x="436227" y="126489"/>
                </a:cubicBezTo>
                <a:cubicBezTo>
                  <a:pt x="423630" y="142235"/>
                  <a:pt x="402671" y="176823"/>
                  <a:pt x="402671" y="176823"/>
                </a:cubicBezTo>
                <a:cubicBezTo>
                  <a:pt x="405467" y="160045"/>
                  <a:pt x="407724" y="143168"/>
                  <a:pt x="411060" y="126489"/>
                </a:cubicBezTo>
                <a:cubicBezTo>
                  <a:pt x="413321" y="115183"/>
                  <a:pt x="419449" y="104463"/>
                  <a:pt x="419449" y="92933"/>
                </a:cubicBezTo>
                <a:cubicBezTo>
                  <a:pt x="419449" y="78674"/>
                  <a:pt x="421142" y="61070"/>
                  <a:pt x="411060" y="50988"/>
                </a:cubicBezTo>
                <a:cubicBezTo>
                  <a:pt x="398555" y="38483"/>
                  <a:pt x="377884" y="38499"/>
                  <a:pt x="360727" y="34210"/>
                </a:cubicBezTo>
                <a:cubicBezTo>
                  <a:pt x="310669" y="21696"/>
                  <a:pt x="338544" y="27716"/>
                  <a:pt x="276837" y="17432"/>
                </a:cubicBezTo>
                <a:cubicBezTo>
                  <a:pt x="258280" y="18758"/>
                  <a:pt x="172358" y="15143"/>
                  <a:pt x="134224" y="34210"/>
                </a:cubicBezTo>
                <a:cubicBezTo>
                  <a:pt x="125206" y="38719"/>
                  <a:pt x="117446" y="45395"/>
                  <a:pt x="109057" y="50988"/>
                </a:cubicBezTo>
                <a:cubicBezTo>
                  <a:pt x="103464" y="59377"/>
                  <a:pt x="96788" y="67137"/>
                  <a:pt x="92279" y="76155"/>
                </a:cubicBezTo>
                <a:cubicBezTo>
                  <a:pt x="76010" y="108692"/>
                  <a:pt x="86277" y="118033"/>
                  <a:pt x="92279" y="160045"/>
                </a:cubicBezTo>
                <a:cubicBezTo>
                  <a:pt x="106261" y="154452"/>
                  <a:pt x="125588" y="155604"/>
                  <a:pt x="134224" y="143267"/>
                </a:cubicBezTo>
                <a:cubicBezTo>
                  <a:pt x="147448" y="124376"/>
                  <a:pt x="138211" y="95341"/>
                  <a:pt x="151002" y="76155"/>
                </a:cubicBezTo>
                <a:lnTo>
                  <a:pt x="167780" y="50988"/>
                </a:lnTo>
                <a:cubicBezTo>
                  <a:pt x="164984" y="39803"/>
                  <a:pt x="167544" y="25585"/>
                  <a:pt x="159391" y="17432"/>
                </a:cubicBezTo>
                <a:cubicBezTo>
                  <a:pt x="151238" y="9279"/>
                  <a:pt x="137141" y="11304"/>
                  <a:pt x="125835" y="9043"/>
                </a:cubicBezTo>
                <a:cubicBezTo>
                  <a:pt x="63203" y="-3483"/>
                  <a:pt x="73976" y="654"/>
                  <a:pt x="0" y="65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" name="Picture 4" descr="Technologi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2" t="5811" r="1272" b="91667"/>
          <a:stretch/>
        </p:blipFill>
        <p:spPr bwMode="auto">
          <a:xfrm>
            <a:off x="2332800" y="2124000"/>
            <a:ext cx="3956694" cy="10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kstvak 30"/>
          <p:cNvSpPr txBox="1"/>
          <p:nvPr/>
        </p:nvSpPr>
        <p:spPr>
          <a:xfrm>
            <a:off x="3052638" y="965250"/>
            <a:ext cx="3360816" cy="2164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      </a:t>
            </a:r>
            <a:r>
              <a:rPr lang="nl-NL" sz="2400" b="1" dirty="0">
                <a:solidFill>
                  <a:srgbClr val="FF0000"/>
                </a:solidFill>
              </a:rPr>
              <a:t>e</a:t>
            </a:r>
            <a:r>
              <a:rPr lang="nl-NL" sz="2400" b="1" baseline="40000" dirty="0">
                <a:solidFill>
                  <a:srgbClr val="FF0000"/>
                </a:solidFill>
              </a:rPr>
              <a:t>-</a:t>
            </a:r>
            <a:r>
              <a:rPr lang="nl-NL" sz="2400" b="1" dirty="0">
                <a:solidFill>
                  <a:srgbClr val="FF0000"/>
                </a:solidFill>
              </a:rPr>
              <a:t>                          e</a:t>
            </a:r>
            <a:r>
              <a:rPr lang="nl-NL" sz="2400" b="1" baseline="40000" dirty="0">
                <a:solidFill>
                  <a:srgbClr val="FF0000"/>
                </a:solidFill>
              </a:rPr>
              <a:t>-</a:t>
            </a:r>
            <a:endParaRPr lang="nl-NL" sz="2400" b="1" dirty="0">
              <a:solidFill>
                <a:srgbClr val="FF0000"/>
              </a:solidFill>
            </a:endParaRPr>
          </a:p>
          <a:p>
            <a:endParaRPr lang="nl-NL" baseline="40000" dirty="0">
              <a:solidFill>
                <a:srgbClr val="FF0000"/>
              </a:solidFill>
            </a:endParaRPr>
          </a:p>
          <a:p>
            <a:endParaRPr lang="nl-NL" baseline="40000" dirty="0">
              <a:solidFill>
                <a:srgbClr val="FF0000"/>
              </a:solidFill>
            </a:endParaRPr>
          </a:p>
          <a:p>
            <a:endParaRPr lang="nl-NL" baseline="40000" dirty="0">
              <a:solidFill>
                <a:srgbClr val="FF0000"/>
              </a:solidFill>
            </a:endParaRPr>
          </a:p>
          <a:p>
            <a:endParaRPr lang="nl-NL" baseline="40000" dirty="0">
              <a:solidFill>
                <a:srgbClr val="FF0000"/>
              </a:solidFill>
            </a:endParaRPr>
          </a:p>
          <a:p>
            <a:endParaRPr lang="nl-NL" baseline="40000" dirty="0">
              <a:solidFill>
                <a:srgbClr val="FF0000"/>
              </a:solidFill>
            </a:endParaRPr>
          </a:p>
          <a:p>
            <a:endParaRPr lang="nl-NL" baseline="40000" dirty="0">
              <a:solidFill>
                <a:srgbClr val="FF0000"/>
              </a:solidFill>
            </a:endParaRPr>
          </a:p>
          <a:p>
            <a:r>
              <a:rPr lang="nl-NL" baseline="40000" dirty="0">
                <a:solidFill>
                  <a:srgbClr val="FF0000"/>
                </a:solidFill>
              </a:rPr>
              <a:t> </a:t>
            </a:r>
          </a:p>
          <a:p>
            <a:endParaRPr lang="nl-NL" sz="4000" baseline="40000" dirty="0">
              <a:solidFill>
                <a:srgbClr val="FF0000"/>
              </a:solidFill>
            </a:endParaRPr>
          </a:p>
        </p:txBody>
      </p:sp>
      <p:sp>
        <p:nvSpPr>
          <p:cNvPr id="32" name="PIJL-RECHTS 23"/>
          <p:cNvSpPr/>
          <p:nvPr/>
        </p:nvSpPr>
        <p:spPr>
          <a:xfrm rot="13375703">
            <a:off x="5173839" y="1180333"/>
            <a:ext cx="241147" cy="132837"/>
          </a:xfrm>
          <a:prstGeom prst="rightArrow">
            <a:avLst>
              <a:gd name="adj1" fmla="val 12697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PIJL-RECHTS 4"/>
          <p:cNvSpPr/>
          <p:nvPr/>
        </p:nvSpPr>
        <p:spPr>
          <a:xfrm rot="8701229">
            <a:off x="3682559" y="1230622"/>
            <a:ext cx="213614" cy="149099"/>
          </a:xfrm>
          <a:prstGeom prst="rightArrow">
            <a:avLst>
              <a:gd name="adj1" fmla="val 12697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" name="Afbeelding 19"/>
          <p:cNvPicPr>
            <a:picLocks noChangeAspect="1"/>
          </p:cNvPicPr>
          <p:nvPr/>
        </p:nvPicPr>
        <p:blipFill rotWithShape="1">
          <a:blip r:embed="rId4"/>
          <a:srcRect t="8945"/>
          <a:stretch/>
        </p:blipFill>
        <p:spPr>
          <a:xfrm>
            <a:off x="4461641" y="-1909"/>
            <a:ext cx="1428750" cy="867295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47E41E0E-46D8-291B-C998-43C7C95F9D02}"/>
              </a:ext>
            </a:extLst>
          </p:cNvPr>
          <p:cNvSpPr txBox="1"/>
          <p:nvPr/>
        </p:nvSpPr>
        <p:spPr>
          <a:xfrm>
            <a:off x="194210" y="2820810"/>
            <a:ext cx="49439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zwavelzuuroplossing</a:t>
            </a:r>
          </a:p>
          <a:p>
            <a:r>
              <a:rPr lang="nl-NL" sz="2400" dirty="0"/>
              <a:t>                                                  </a:t>
            </a:r>
            <a:r>
              <a:rPr lang="nl-NL" sz="200" dirty="0"/>
              <a:t>           </a:t>
            </a:r>
            <a:r>
              <a:rPr lang="nl-NL" sz="2400" dirty="0"/>
              <a:t> </a:t>
            </a:r>
            <a:r>
              <a:rPr lang="nl-NL" dirty="0"/>
              <a:t>H</a:t>
            </a:r>
            <a:r>
              <a:rPr lang="nl-NL" baseline="40000" dirty="0"/>
              <a:t>+</a:t>
            </a:r>
            <a:r>
              <a:rPr lang="nl-NL" dirty="0"/>
              <a:t> en  SO</a:t>
            </a:r>
            <a:r>
              <a:rPr lang="nl-NL" baseline="-25000" dirty="0"/>
              <a:t>4</a:t>
            </a:r>
            <a:r>
              <a:rPr lang="nl-NL" baseline="40000" dirty="0"/>
              <a:t>2-</a:t>
            </a:r>
          </a:p>
        </p:txBody>
      </p:sp>
    </p:spTree>
    <p:extLst>
      <p:ext uri="{BB962C8B-B14F-4D97-AF65-F5344CB8AC3E}">
        <p14:creationId xmlns:p14="http://schemas.microsoft.com/office/powerpoint/2010/main" val="375877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kstvak 20">
            <a:extLst>
              <a:ext uri="{FF2B5EF4-FFF2-40B4-BE49-F238E27FC236}">
                <a16:creationId xmlns:a16="http://schemas.microsoft.com/office/drawing/2014/main" id="{86B5D9EB-5B97-43CA-871E-5BC46B2675C6}"/>
              </a:ext>
            </a:extLst>
          </p:cNvPr>
          <p:cNvSpPr txBox="1"/>
          <p:nvPr/>
        </p:nvSpPr>
        <p:spPr>
          <a:xfrm>
            <a:off x="127826" y="6310172"/>
            <a:ext cx="933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             </a:t>
            </a:r>
            <a:r>
              <a:rPr lang="nl-NL" b="1" dirty="0">
                <a:solidFill>
                  <a:schemeClr val="accent3">
                    <a:lumMod val="75000"/>
                  </a:schemeClr>
                </a:solidFill>
              </a:rPr>
              <a:t>Pb</a:t>
            </a:r>
            <a:r>
              <a:rPr lang="nl-NL" b="1" dirty="0"/>
              <a:t> </a:t>
            </a:r>
            <a:r>
              <a:rPr lang="nl-NL" dirty="0"/>
              <a:t>+ SO</a:t>
            </a:r>
            <a:r>
              <a:rPr lang="nl-NL" baseline="-25000" dirty="0"/>
              <a:t>4</a:t>
            </a:r>
            <a:r>
              <a:rPr lang="nl-NL" baseline="40000" dirty="0"/>
              <a:t>2-</a:t>
            </a:r>
            <a:r>
              <a:rPr lang="nl-NL" dirty="0"/>
              <a:t> </a:t>
            </a:r>
            <a:r>
              <a:rPr lang="nl-NL" b="1" dirty="0">
                <a:solidFill>
                  <a:srgbClr val="FF0000"/>
                </a:solidFill>
                <a:sym typeface="Wingdings" panose="05000000000000000000" pitchFamily="2" charset="2"/>
              </a:rPr>
              <a:t></a:t>
            </a:r>
            <a:r>
              <a:rPr lang="nl-NL" dirty="0">
                <a:sym typeface="Wingdings" panose="05000000000000000000" pitchFamily="2" charset="2"/>
              </a:rPr>
              <a:t>  Pb</a:t>
            </a:r>
            <a:r>
              <a:rPr lang="nl-NL" baseline="40000" dirty="0">
                <a:sym typeface="Wingdings" panose="05000000000000000000" pitchFamily="2" charset="2"/>
              </a:rPr>
              <a:t>2+</a:t>
            </a:r>
            <a:r>
              <a:rPr lang="nl-NL" dirty="0">
                <a:sym typeface="Wingdings" panose="05000000000000000000" pitchFamily="2" charset="2"/>
              </a:rPr>
              <a:t>SO</a:t>
            </a:r>
            <a:r>
              <a:rPr lang="nl-NL" baseline="-25000" dirty="0">
                <a:sym typeface="Wingdings" panose="05000000000000000000" pitchFamily="2" charset="2"/>
              </a:rPr>
              <a:t>4</a:t>
            </a:r>
            <a:r>
              <a:rPr lang="nl-NL" baseline="40000" dirty="0">
                <a:sym typeface="Wingdings" panose="05000000000000000000" pitchFamily="2" charset="2"/>
              </a:rPr>
              <a:t>2-</a:t>
            </a:r>
            <a:r>
              <a:rPr lang="nl-NL" sz="1400" dirty="0">
                <a:sym typeface="Wingdings" panose="05000000000000000000" pitchFamily="2" charset="2"/>
              </a:rPr>
              <a:t>(s) </a:t>
            </a:r>
            <a:r>
              <a:rPr lang="nl-NL" dirty="0">
                <a:sym typeface="Wingdings" panose="05000000000000000000" pitchFamily="2" charset="2"/>
              </a:rPr>
              <a:t>+ </a:t>
            </a:r>
            <a:r>
              <a:rPr lang="nl-NL" dirty="0"/>
              <a:t>2e</a:t>
            </a:r>
            <a:r>
              <a:rPr lang="nl-NL" baseline="40000" dirty="0"/>
              <a:t>-</a:t>
            </a:r>
            <a:r>
              <a:rPr lang="nl-NL" dirty="0">
                <a:sym typeface="Wingdings" panose="05000000000000000000" pitchFamily="2" charset="2"/>
              </a:rPr>
              <a:t>                       </a:t>
            </a:r>
            <a:r>
              <a:rPr lang="nl-NL" b="1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PbO</a:t>
            </a:r>
            <a:r>
              <a:rPr lang="nl-NL" b="1" baseline="-250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2</a:t>
            </a: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 dirty="0"/>
              <a:t>+ 4H</a:t>
            </a:r>
            <a:r>
              <a:rPr lang="nl-NL" baseline="40000" dirty="0"/>
              <a:t>+</a:t>
            </a:r>
            <a:r>
              <a:rPr lang="nl-NL" dirty="0"/>
              <a:t> + SO</a:t>
            </a:r>
            <a:r>
              <a:rPr lang="nl-NL" baseline="-25000" dirty="0"/>
              <a:t>4</a:t>
            </a:r>
            <a:r>
              <a:rPr lang="nl-NL" baseline="40000" dirty="0"/>
              <a:t>2-</a:t>
            </a:r>
            <a:r>
              <a:rPr lang="nl-NL" dirty="0"/>
              <a:t>+ 2e</a:t>
            </a:r>
            <a:r>
              <a:rPr lang="nl-NL" baseline="40000" dirty="0"/>
              <a:t>- </a:t>
            </a:r>
            <a:r>
              <a:rPr lang="nl-NL" b="1" dirty="0">
                <a:solidFill>
                  <a:srgbClr val="FF0000"/>
                </a:solidFill>
                <a:sym typeface="Wingdings" panose="05000000000000000000" pitchFamily="2" charset="2"/>
              </a:rPr>
              <a:t></a:t>
            </a:r>
            <a:r>
              <a:rPr lang="nl-NL" baseline="40000" dirty="0">
                <a:sym typeface="Wingdings" panose="05000000000000000000" pitchFamily="2" charset="2"/>
              </a:rPr>
              <a:t> </a:t>
            </a:r>
            <a:r>
              <a:rPr lang="nl-NL" dirty="0">
                <a:sym typeface="Wingdings" panose="05000000000000000000" pitchFamily="2" charset="2"/>
              </a:rPr>
              <a:t>Pb</a:t>
            </a:r>
            <a:r>
              <a:rPr lang="nl-NL" baseline="40000" dirty="0">
                <a:sym typeface="Wingdings" panose="05000000000000000000" pitchFamily="2" charset="2"/>
              </a:rPr>
              <a:t>2+</a:t>
            </a:r>
            <a:r>
              <a:rPr lang="nl-NL" dirty="0">
                <a:sym typeface="Wingdings" panose="05000000000000000000" pitchFamily="2" charset="2"/>
              </a:rPr>
              <a:t>SO</a:t>
            </a:r>
            <a:r>
              <a:rPr lang="nl-NL" baseline="-25000" dirty="0">
                <a:sym typeface="Wingdings" panose="05000000000000000000" pitchFamily="2" charset="2"/>
              </a:rPr>
              <a:t>4</a:t>
            </a:r>
            <a:r>
              <a:rPr lang="nl-NL" baseline="40000" dirty="0">
                <a:sym typeface="Wingdings" panose="05000000000000000000" pitchFamily="2" charset="2"/>
              </a:rPr>
              <a:t>2-</a:t>
            </a:r>
            <a:r>
              <a:rPr lang="nl-NL" sz="1400" dirty="0">
                <a:sym typeface="Wingdings" panose="05000000000000000000" pitchFamily="2" charset="2"/>
              </a:rPr>
              <a:t>(s) </a:t>
            </a:r>
            <a:r>
              <a:rPr lang="nl-NL" dirty="0">
                <a:sym typeface="Wingdings" panose="05000000000000000000" pitchFamily="2" charset="2"/>
              </a:rPr>
              <a:t>+2H</a:t>
            </a:r>
            <a:r>
              <a:rPr lang="nl-NL" baseline="-25000" dirty="0">
                <a:sym typeface="Wingdings" panose="05000000000000000000" pitchFamily="2" charset="2"/>
              </a:rPr>
              <a:t>2</a:t>
            </a:r>
            <a:r>
              <a:rPr lang="nl-NL" dirty="0">
                <a:sym typeface="Wingdings" panose="05000000000000000000" pitchFamily="2" charset="2"/>
              </a:rPr>
              <a:t>O 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189" y="22097"/>
            <a:ext cx="1304107" cy="1228469"/>
          </a:xfrm>
          <a:prstGeom prst="rect">
            <a:avLst/>
          </a:prstGeom>
        </p:spPr>
      </p:pic>
      <p:sp>
        <p:nvSpPr>
          <p:cNvPr id="15" name="Rechthoek 14"/>
          <p:cNvSpPr/>
          <p:nvPr/>
        </p:nvSpPr>
        <p:spPr>
          <a:xfrm>
            <a:off x="5219700" y="2552692"/>
            <a:ext cx="393699" cy="313266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3127412" y="2552695"/>
            <a:ext cx="397933" cy="3132667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Boog 5"/>
          <p:cNvSpPr/>
          <p:nvPr/>
        </p:nvSpPr>
        <p:spPr>
          <a:xfrm>
            <a:off x="2531533" y="2583743"/>
            <a:ext cx="3657600" cy="237067"/>
          </a:xfrm>
          <a:prstGeom prst="arc">
            <a:avLst>
              <a:gd name="adj1" fmla="val 10813751"/>
              <a:gd name="adj2" fmla="val 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8" name="Picture 4" descr="Technolog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986" y="1875895"/>
            <a:ext cx="3956694" cy="432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ep 12"/>
          <p:cNvGrpSpPr/>
          <p:nvPr/>
        </p:nvGrpSpPr>
        <p:grpSpPr>
          <a:xfrm>
            <a:off x="3127411" y="2552695"/>
            <a:ext cx="397933" cy="3132667"/>
            <a:chOff x="1042870" y="440264"/>
            <a:chExt cx="397933" cy="3132667"/>
          </a:xfrm>
        </p:grpSpPr>
        <p:sp>
          <p:nvSpPr>
            <p:cNvPr id="11" name="Rechthoek 10"/>
            <p:cNvSpPr/>
            <p:nvPr/>
          </p:nvSpPr>
          <p:spPr>
            <a:xfrm>
              <a:off x="1042870" y="440264"/>
              <a:ext cx="397933" cy="313266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/>
            <p:cNvSpPr/>
            <p:nvPr/>
          </p:nvSpPr>
          <p:spPr>
            <a:xfrm>
              <a:off x="1106333" y="443569"/>
              <a:ext cx="270000" cy="305851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8" name="Rechthoek 17"/>
          <p:cNvSpPr/>
          <p:nvPr/>
        </p:nvSpPr>
        <p:spPr>
          <a:xfrm>
            <a:off x="5219700" y="2552693"/>
            <a:ext cx="393699" cy="313266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5297424" y="2563200"/>
            <a:ext cx="234469" cy="304800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Boog 7"/>
          <p:cNvSpPr/>
          <p:nvPr/>
        </p:nvSpPr>
        <p:spPr>
          <a:xfrm flipV="1">
            <a:off x="2531533" y="2572443"/>
            <a:ext cx="3657600" cy="224362"/>
          </a:xfrm>
          <a:prstGeom prst="arc">
            <a:avLst>
              <a:gd name="adj1" fmla="val 10813751"/>
              <a:gd name="adj2" fmla="val 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rije vorm 8"/>
          <p:cNvSpPr/>
          <p:nvPr/>
        </p:nvSpPr>
        <p:spPr>
          <a:xfrm>
            <a:off x="3279845" y="1124125"/>
            <a:ext cx="1065652" cy="1426128"/>
          </a:xfrm>
          <a:custGeom>
            <a:avLst/>
            <a:gdLst>
              <a:gd name="connsiteX0" fmla="*/ 42195 w 1065652"/>
              <a:gd name="connsiteY0" fmla="*/ 1426128 h 1426128"/>
              <a:gd name="connsiteX1" fmla="*/ 42195 w 1065652"/>
              <a:gd name="connsiteY1" fmla="*/ 1317071 h 1426128"/>
              <a:gd name="connsiteX2" fmla="*/ 84140 w 1065652"/>
              <a:gd name="connsiteY2" fmla="*/ 1325460 h 1426128"/>
              <a:gd name="connsiteX3" fmla="*/ 92529 w 1065652"/>
              <a:gd name="connsiteY3" fmla="*/ 1350627 h 1426128"/>
              <a:gd name="connsiteX4" fmla="*/ 84140 w 1065652"/>
              <a:gd name="connsiteY4" fmla="*/ 1375794 h 1426128"/>
              <a:gd name="connsiteX5" fmla="*/ 58973 w 1065652"/>
              <a:gd name="connsiteY5" fmla="*/ 1367405 h 1426128"/>
              <a:gd name="connsiteX6" fmla="*/ 25417 w 1065652"/>
              <a:gd name="connsiteY6" fmla="*/ 1350627 h 1426128"/>
              <a:gd name="connsiteX7" fmla="*/ 8639 w 1065652"/>
              <a:gd name="connsiteY7" fmla="*/ 1317071 h 1426128"/>
              <a:gd name="connsiteX8" fmla="*/ 17028 w 1065652"/>
              <a:gd name="connsiteY8" fmla="*/ 947956 h 1426128"/>
              <a:gd name="connsiteX9" fmla="*/ 84140 w 1065652"/>
              <a:gd name="connsiteY9" fmla="*/ 906011 h 1426128"/>
              <a:gd name="connsiteX10" fmla="*/ 126085 w 1065652"/>
              <a:gd name="connsiteY10" fmla="*/ 880844 h 1426128"/>
              <a:gd name="connsiteX11" fmla="*/ 142863 w 1065652"/>
              <a:gd name="connsiteY11" fmla="*/ 906011 h 1426128"/>
              <a:gd name="connsiteX12" fmla="*/ 109307 w 1065652"/>
              <a:gd name="connsiteY12" fmla="*/ 947956 h 1426128"/>
              <a:gd name="connsiteX13" fmla="*/ 50584 w 1065652"/>
              <a:gd name="connsiteY13" fmla="*/ 981512 h 1426128"/>
              <a:gd name="connsiteX14" fmla="*/ 33806 w 1065652"/>
              <a:gd name="connsiteY14" fmla="*/ 947956 h 1426128"/>
              <a:gd name="connsiteX15" fmla="*/ 8639 w 1065652"/>
              <a:gd name="connsiteY15" fmla="*/ 880844 h 1426128"/>
              <a:gd name="connsiteX16" fmla="*/ 250 w 1065652"/>
              <a:gd name="connsiteY16" fmla="*/ 847288 h 1426128"/>
              <a:gd name="connsiteX17" fmla="*/ 17028 w 1065652"/>
              <a:gd name="connsiteY17" fmla="*/ 796954 h 1426128"/>
              <a:gd name="connsiteX18" fmla="*/ 42195 w 1065652"/>
              <a:gd name="connsiteY18" fmla="*/ 788565 h 1426128"/>
              <a:gd name="connsiteX19" fmla="*/ 92529 w 1065652"/>
              <a:gd name="connsiteY19" fmla="*/ 780176 h 1426128"/>
              <a:gd name="connsiteX20" fmla="*/ 117696 w 1065652"/>
              <a:gd name="connsiteY20" fmla="*/ 796954 h 1426128"/>
              <a:gd name="connsiteX21" fmla="*/ 117696 w 1065652"/>
              <a:gd name="connsiteY21" fmla="*/ 864066 h 1426128"/>
              <a:gd name="connsiteX22" fmla="*/ 42195 w 1065652"/>
              <a:gd name="connsiteY22" fmla="*/ 847288 h 1426128"/>
              <a:gd name="connsiteX23" fmla="*/ 25417 w 1065652"/>
              <a:gd name="connsiteY23" fmla="*/ 822121 h 1426128"/>
              <a:gd name="connsiteX24" fmla="*/ 33806 w 1065652"/>
              <a:gd name="connsiteY24" fmla="*/ 729842 h 1426128"/>
              <a:gd name="connsiteX25" fmla="*/ 50584 w 1065652"/>
              <a:gd name="connsiteY25" fmla="*/ 704675 h 1426128"/>
              <a:gd name="connsiteX26" fmla="*/ 75751 w 1065652"/>
              <a:gd name="connsiteY26" fmla="*/ 645952 h 1426128"/>
              <a:gd name="connsiteX27" fmla="*/ 92529 w 1065652"/>
              <a:gd name="connsiteY27" fmla="*/ 620785 h 1426128"/>
              <a:gd name="connsiteX28" fmla="*/ 109307 w 1065652"/>
              <a:gd name="connsiteY28" fmla="*/ 587229 h 1426128"/>
              <a:gd name="connsiteX29" fmla="*/ 201586 w 1065652"/>
              <a:gd name="connsiteY29" fmla="*/ 545284 h 1426128"/>
              <a:gd name="connsiteX30" fmla="*/ 335810 w 1065652"/>
              <a:gd name="connsiteY30" fmla="*/ 578840 h 1426128"/>
              <a:gd name="connsiteX31" fmla="*/ 360977 w 1065652"/>
              <a:gd name="connsiteY31" fmla="*/ 612396 h 1426128"/>
              <a:gd name="connsiteX32" fmla="*/ 327421 w 1065652"/>
              <a:gd name="connsiteY32" fmla="*/ 696286 h 1426128"/>
              <a:gd name="connsiteX33" fmla="*/ 302254 w 1065652"/>
              <a:gd name="connsiteY33" fmla="*/ 679508 h 1426128"/>
              <a:gd name="connsiteX34" fmla="*/ 277087 w 1065652"/>
              <a:gd name="connsiteY34" fmla="*/ 620785 h 1426128"/>
              <a:gd name="connsiteX35" fmla="*/ 310643 w 1065652"/>
              <a:gd name="connsiteY35" fmla="*/ 520117 h 1426128"/>
              <a:gd name="connsiteX36" fmla="*/ 327421 w 1065652"/>
              <a:gd name="connsiteY36" fmla="*/ 478172 h 1426128"/>
              <a:gd name="connsiteX37" fmla="*/ 377755 w 1065652"/>
              <a:gd name="connsiteY37" fmla="*/ 419449 h 1426128"/>
              <a:gd name="connsiteX38" fmla="*/ 402922 w 1065652"/>
              <a:gd name="connsiteY38" fmla="*/ 385893 h 1426128"/>
              <a:gd name="connsiteX39" fmla="*/ 453256 w 1065652"/>
              <a:gd name="connsiteY39" fmla="*/ 360726 h 1426128"/>
              <a:gd name="connsiteX40" fmla="*/ 478423 w 1065652"/>
              <a:gd name="connsiteY40" fmla="*/ 369115 h 1426128"/>
              <a:gd name="connsiteX41" fmla="*/ 520368 w 1065652"/>
              <a:gd name="connsiteY41" fmla="*/ 402671 h 1426128"/>
              <a:gd name="connsiteX42" fmla="*/ 545535 w 1065652"/>
              <a:gd name="connsiteY42" fmla="*/ 419449 h 1426128"/>
              <a:gd name="connsiteX43" fmla="*/ 545535 w 1065652"/>
              <a:gd name="connsiteY43" fmla="*/ 511728 h 1426128"/>
              <a:gd name="connsiteX44" fmla="*/ 486812 w 1065652"/>
              <a:gd name="connsiteY44" fmla="*/ 536895 h 1426128"/>
              <a:gd name="connsiteX45" fmla="*/ 461645 w 1065652"/>
              <a:gd name="connsiteY45" fmla="*/ 528506 h 1426128"/>
              <a:gd name="connsiteX46" fmla="*/ 436478 w 1065652"/>
              <a:gd name="connsiteY46" fmla="*/ 494950 h 1426128"/>
              <a:gd name="connsiteX47" fmla="*/ 411311 w 1065652"/>
              <a:gd name="connsiteY47" fmla="*/ 427838 h 1426128"/>
              <a:gd name="connsiteX48" fmla="*/ 419700 w 1065652"/>
              <a:gd name="connsiteY48" fmla="*/ 327170 h 1426128"/>
              <a:gd name="connsiteX49" fmla="*/ 453256 w 1065652"/>
              <a:gd name="connsiteY49" fmla="*/ 260058 h 1426128"/>
              <a:gd name="connsiteX50" fmla="*/ 470034 w 1065652"/>
              <a:gd name="connsiteY50" fmla="*/ 218114 h 1426128"/>
              <a:gd name="connsiteX51" fmla="*/ 553924 w 1065652"/>
              <a:gd name="connsiteY51" fmla="*/ 142613 h 1426128"/>
              <a:gd name="connsiteX52" fmla="*/ 604258 w 1065652"/>
              <a:gd name="connsiteY52" fmla="*/ 117446 h 1426128"/>
              <a:gd name="connsiteX53" fmla="*/ 721704 w 1065652"/>
              <a:gd name="connsiteY53" fmla="*/ 134224 h 1426128"/>
              <a:gd name="connsiteX54" fmla="*/ 738482 w 1065652"/>
              <a:gd name="connsiteY54" fmla="*/ 159391 h 1426128"/>
              <a:gd name="connsiteX55" fmla="*/ 730093 w 1065652"/>
              <a:gd name="connsiteY55" fmla="*/ 243281 h 1426128"/>
              <a:gd name="connsiteX56" fmla="*/ 721704 w 1065652"/>
              <a:gd name="connsiteY56" fmla="*/ 142613 h 1426128"/>
              <a:gd name="connsiteX57" fmla="*/ 746871 w 1065652"/>
              <a:gd name="connsiteY57" fmla="*/ 100668 h 1426128"/>
              <a:gd name="connsiteX58" fmla="*/ 805594 w 1065652"/>
              <a:gd name="connsiteY58" fmla="*/ 25167 h 1426128"/>
              <a:gd name="connsiteX59" fmla="*/ 830761 w 1065652"/>
              <a:gd name="connsiteY59" fmla="*/ 8389 h 1426128"/>
              <a:gd name="connsiteX60" fmla="*/ 855927 w 1065652"/>
              <a:gd name="connsiteY60" fmla="*/ 0 h 1426128"/>
              <a:gd name="connsiteX61" fmla="*/ 939817 w 1065652"/>
              <a:gd name="connsiteY61" fmla="*/ 16778 h 1426128"/>
              <a:gd name="connsiteX62" fmla="*/ 948206 w 1065652"/>
              <a:gd name="connsiteY62" fmla="*/ 109057 h 1426128"/>
              <a:gd name="connsiteX63" fmla="*/ 923039 w 1065652"/>
              <a:gd name="connsiteY63" fmla="*/ 117446 h 1426128"/>
              <a:gd name="connsiteX64" fmla="*/ 906261 w 1065652"/>
              <a:gd name="connsiteY64" fmla="*/ 92279 h 1426128"/>
              <a:gd name="connsiteX65" fmla="*/ 956595 w 1065652"/>
              <a:gd name="connsiteY65" fmla="*/ 67112 h 1426128"/>
              <a:gd name="connsiteX66" fmla="*/ 990151 w 1065652"/>
              <a:gd name="connsiteY66" fmla="*/ 50334 h 1426128"/>
              <a:gd name="connsiteX67" fmla="*/ 1065652 w 1065652"/>
              <a:gd name="connsiteY67" fmla="*/ 33556 h 142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065652" h="1426128">
                <a:moveTo>
                  <a:pt x="42195" y="1426128"/>
                </a:moveTo>
                <a:cubicBezTo>
                  <a:pt x="42165" y="1425888"/>
                  <a:pt x="22979" y="1329881"/>
                  <a:pt x="42195" y="1317071"/>
                </a:cubicBezTo>
                <a:cubicBezTo>
                  <a:pt x="54059" y="1309162"/>
                  <a:pt x="70158" y="1322664"/>
                  <a:pt x="84140" y="1325460"/>
                </a:cubicBezTo>
                <a:cubicBezTo>
                  <a:pt x="86936" y="1333849"/>
                  <a:pt x="92529" y="1341784"/>
                  <a:pt x="92529" y="1350627"/>
                </a:cubicBezTo>
                <a:cubicBezTo>
                  <a:pt x="92529" y="1359470"/>
                  <a:pt x="92049" y="1371839"/>
                  <a:pt x="84140" y="1375794"/>
                </a:cubicBezTo>
                <a:cubicBezTo>
                  <a:pt x="76231" y="1379749"/>
                  <a:pt x="67101" y="1370888"/>
                  <a:pt x="58973" y="1367405"/>
                </a:cubicBezTo>
                <a:cubicBezTo>
                  <a:pt x="47479" y="1362479"/>
                  <a:pt x="36602" y="1356220"/>
                  <a:pt x="25417" y="1350627"/>
                </a:cubicBezTo>
                <a:cubicBezTo>
                  <a:pt x="19824" y="1339442"/>
                  <a:pt x="10695" y="1329406"/>
                  <a:pt x="8639" y="1317071"/>
                </a:cubicBezTo>
                <a:cubicBezTo>
                  <a:pt x="-6892" y="1223883"/>
                  <a:pt x="107" y="1007178"/>
                  <a:pt x="17028" y="947956"/>
                </a:cubicBezTo>
                <a:cubicBezTo>
                  <a:pt x="24275" y="922590"/>
                  <a:pt x="61673" y="919837"/>
                  <a:pt x="84140" y="906011"/>
                </a:cubicBezTo>
                <a:cubicBezTo>
                  <a:pt x="98027" y="897465"/>
                  <a:pt x="126085" y="880844"/>
                  <a:pt x="126085" y="880844"/>
                </a:cubicBezTo>
                <a:cubicBezTo>
                  <a:pt x="131678" y="889233"/>
                  <a:pt x="141205" y="896066"/>
                  <a:pt x="142863" y="906011"/>
                </a:cubicBezTo>
                <a:cubicBezTo>
                  <a:pt x="146915" y="930323"/>
                  <a:pt x="124011" y="938153"/>
                  <a:pt x="109307" y="947956"/>
                </a:cubicBezTo>
                <a:cubicBezTo>
                  <a:pt x="70158" y="1006679"/>
                  <a:pt x="92529" y="1009475"/>
                  <a:pt x="50584" y="981512"/>
                </a:cubicBezTo>
                <a:cubicBezTo>
                  <a:pt x="44991" y="970327"/>
                  <a:pt x="38885" y="959384"/>
                  <a:pt x="33806" y="947956"/>
                </a:cubicBezTo>
                <a:cubicBezTo>
                  <a:pt x="26714" y="932000"/>
                  <a:pt x="14173" y="900214"/>
                  <a:pt x="8639" y="880844"/>
                </a:cubicBezTo>
                <a:cubicBezTo>
                  <a:pt x="5472" y="869758"/>
                  <a:pt x="3046" y="858473"/>
                  <a:pt x="250" y="847288"/>
                </a:cubicBezTo>
                <a:cubicBezTo>
                  <a:pt x="5843" y="830510"/>
                  <a:pt x="6748" y="811345"/>
                  <a:pt x="17028" y="796954"/>
                </a:cubicBezTo>
                <a:cubicBezTo>
                  <a:pt x="22168" y="789758"/>
                  <a:pt x="33563" y="790483"/>
                  <a:pt x="42195" y="788565"/>
                </a:cubicBezTo>
                <a:cubicBezTo>
                  <a:pt x="58799" y="784875"/>
                  <a:pt x="75751" y="782972"/>
                  <a:pt x="92529" y="780176"/>
                </a:cubicBezTo>
                <a:cubicBezTo>
                  <a:pt x="100918" y="785769"/>
                  <a:pt x="112103" y="788565"/>
                  <a:pt x="117696" y="796954"/>
                </a:cubicBezTo>
                <a:cubicBezTo>
                  <a:pt x="133966" y="821358"/>
                  <a:pt x="123797" y="839662"/>
                  <a:pt x="117696" y="864066"/>
                </a:cubicBezTo>
                <a:cubicBezTo>
                  <a:pt x="116772" y="863881"/>
                  <a:pt x="47272" y="850673"/>
                  <a:pt x="42195" y="847288"/>
                </a:cubicBezTo>
                <a:cubicBezTo>
                  <a:pt x="33806" y="841695"/>
                  <a:pt x="31010" y="830510"/>
                  <a:pt x="25417" y="822121"/>
                </a:cubicBezTo>
                <a:cubicBezTo>
                  <a:pt x="28213" y="791361"/>
                  <a:pt x="27334" y="760043"/>
                  <a:pt x="33806" y="729842"/>
                </a:cubicBezTo>
                <a:cubicBezTo>
                  <a:pt x="35919" y="719983"/>
                  <a:pt x="45582" y="713429"/>
                  <a:pt x="50584" y="704675"/>
                </a:cubicBezTo>
                <a:cubicBezTo>
                  <a:pt x="120410" y="582479"/>
                  <a:pt x="28693" y="740068"/>
                  <a:pt x="75751" y="645952"/>
                </a:cubicBezTo>
                <a:cubicBezTo>
                  <a:pt x="80260" y="636934"/>
                  <a:pt x="87527" y="629539"/>
                  <a:pt x="92529" y="620785"/>
                </a:cubicBezTo>
                <a:cubicBezTo>
                  <a:pt x="98734" y="609927"/>
                  <a:pt x="101168" y="596724"/>
                  <a:pt x="109307" y="587229"/>
                </a:cubicBezTo>
                <a:cubicBezTo>
                  <a:pt x="135575" y="556583"/>
                  <a:pt x="163743" y="556096"/>
                  <a:pt x="201586" y="545284"/>
                </a:cubicBezTo>
                <a:cubicBezTo>
                  <a:pt x="298526" y="552741"/>
                  <a:pt x="292654" y="528491"/>
                  <a:pt x="335810" y="578840"/>
                </a:cubicBezTo>
                <a:cubicBezTo>
                  <a:pt x="344909" y="589456"/>
                  <a:pt x="352588" y="601211"/>
                  <a:pt x="360977" y="612396"/>
                </a:cubicBezTo>
                <a:cubicBezTo>
                  <a:pt x="359522" y="624032"/>
                  <a:pt x="367686" y="696286"/>
                  <a:pt x="327421" y="696286"/>
                </a:cubicBezTo>
                <a:cubicBezTo>
                  <a:pt x="317339" y="696286"/>
                  <a:pt x="310643" y="685101"/>
                  <a:pt x="302254" y="679508"/>
                </a:cubicBezTo>
                <a:cubicBezTo>
                  <a:pt x="300225" y="675450"/>
                  <a:pt x="276205" y="631365"/>
                  <a:pt x="277087" y="620785"/>
                </a:cubicBezTo>
                <a:cubicBezTo>
                  <a:pt x="285802" y="516208"/>
                  <a:pt x="283573" y="574257"/>
                  <a:pt x="310643" y="520117"/>
                </a:cubicBezTo>
                <a:cubicBezTo>
                  <a:pt x="317377" y="506648"/>
                  <a:pt x="320108" y="491336"/>
                  <a:pt x="327421" y="478172"/>
                </a:cubicBezTo>
                <a:cubicBezTo>
                  <a:pt x="346788" y="443311"/>
                  <a:pt x="353663" y="447557"/>
                  <a:pt x="377755" y="419449"/>
                </a:cubicBezTo>
                <a:cubicBezTo>
                  <a:pt x="386854" y="408833"/>
                  <a:pt x="393035" y="395780"/>
                  <a:pt x="402922" y="385893"/>
                </a:cubicBezTo>
                <a:cubicBezTo>
                  <a:pt x="419184" y="369631"/>
                  <a:pt x="432787" y="367549"/>
                  <a:pt x="453256" y="360726"/>
                </a:cubicBezTo>
                <a:cubicBezTo>
                  <a:pt x="461645" y="363522"/>
                  <a:pt x="470924" y="364428"/>
                  <a:pt x="478423" y="369115"/>
                </a:cubicBezTo>
                <a:cubicBezTo>
                  <a:pt x="493607" y="378605"/>
                  <a:pt x="506044" y="391928"/>
                  <a:pt x="520368" y="402671"/>
                </a:cubicBezTo>
                <a:cubicBezTo>
                  <a:pt x="528434" y="408720"/>
                  <a:pt x="537146" y="413856"/>
                  <a:pt x="545535" y="419449"/>
                </a:cubicBezTo>
                <a:cubicBezTo>
                  <a:pt x="556589" y="452610"/>
                  <a:pt x="566404" y="469990"/>
                  <a:pt x="545535" y="511728"/>
                </a:cubicBezTo>
                <a:cubicBezTo>
                  <a:pt x="541388" y="520021"/>
                  <a:pt x="497455" y="533347"/>
                  <a:pt x="486812" y="536895"/>
                </a:cubicBezTo>
                <a:cubicBezTo>
                  <a:pt x="478423" y="534099"/>
                  <a:pt x="468438" y="534167"/>
                  <a:pt x="461645" y="528506"/>
                </a:cubicBezTo>
                <a:cubicBezTo>
                  <a:pt x="450904" y="519555"/>
                  <a:pt x="443888" y="506806"/>
                  <a:pt x="436478" y="494950"/>
                </a:cubicBezTo>
                <a:cubicBezTo>
                  <a:pt x="418200" y="465704"/>
                  <a:pt x="419363" y="460045"/>
                  <a:pt x="411311" y="427838"/>
                </a:cubicBezTo>
                <a:cubicBezTo>
                  <a:pt x="414107" y="394282"/>
                  <a:pt x="411533" y="359837"/>
                  <a:pt x="419700" y="327170"/>
                </a:cubicBezTo>
                <a:cubicBezTo>
                  <a:pt x="425766" y="302906"/>
                  <a:pt x="443967" y="283280"/>
                  <a:pt x="453256" y="260058"/>
                </a:cubicBezTo>
                <a:cubicBezTo>
                  <a:pt x="458849" y="246077"/>
                  <a:pt x="462286" y="231026"/>
                  <a:pt x="470034" y="218114"/>
                </a:cubicBezTo>
                <a:cubicBezTo>
                  <a:pt x="496957" y="173243"/>
                  <a:pt x="510348" y="171664"/>
                  <a:pt x="553924" y="142613"/>
                </a:cubicBezTo>
                <a:cubicBezTo>
                  <a:pt x="586449" y="120930"/>
                  <a:pt x="569526" y="129023"/>
                  <a:pt x="604258" y="117446"/>
                </a:cubicBezTo>
                <a:cubicBezTo>
                  <a:pt x="643407" y="123039"/>
                  <a:pt x="683958" y="122428"/>
                  <a:pt x="721704" y="134224"/>
                </a:cubicBezTo>
                <a:cubicBezTo>
                  <a:pt x="731327" y="137231"/>
                  <a:pt x="737709" y="149338"/>
                  <a:pt x="738482" y="159391"/>
                </a:cubicBezTo>
                <a:cubicBezTo>
                  <a:pt x="740637" y="187411"/>
                  <a:pt x="732889" y="215318"/>
                  <a:pt x="730093" y="243281"/>
                </a:cubicBezTo>
                <a:cubicBezTo>
                  <a:pt x="678647" y="226132"/>
                  <a:pt x="691393" y="239608"/>
                  <a:pt x="721704" y="142613"/>
                </a:cubicBezTo>
                <a:cubicBezTo>
                  <a:pt x="726567" y="127050"/>
                  <a:pt x="738117" y="114424"/>
                  <a:pt x="746871" y="100668"/>
                </a:cubicBezTo>
                <a:cubicBezTo>
                  <a:pt x="767992" y="67477"/>
                  <a:pt x="777356" y="48698"/>
                  <a:pt x="805594" y="25167"/>
                </a:cubicBezTo>
                <a:cubicBezTo>
                  <a:pt x="813339" y="18712"/>
                  <a:pt x="821743" y="12898"/>
                  <a:pt x="830761" y="8389"/>
                </a:cubicBezTo>
                <a:cubicBezTo>
                  <a:pt x="838670" y="4434"/>
                  <a:pt x="847538" y="2796"/>
                  <a:pt x="855927" y="0"/>
                </a:cubicBezTo>
                <a:cubicBezTo>
                  <a:pt x="883890" y="5593"/>
                  <a:pt x="914311" y="4025"/>
                  <a:pt x="939817" y="16778"/>
                </a:cubicBezTo>
                <a:cubicBezTo>
                  <a:pt x="967962" y="30850"/>
                  <a:pt x="954373" y="96724"/>
                  <a:pt x="948206" y="109057"/>
                </a:cubicBezTo>
                <a:cubicBezTo>
                  <a:pt x="944251" y="116966"/>
                  <a:pt x="931428" y="114650"/>
                  <a:pt x="923039" y="117446"/>
                </a:cubicBezTo>
                <a:cubicBezTo>
                  <a:pt x="917446" y="109057"/>
                  <a:pt x="904284" y="102166"/>
                  <a:pt x="906261" y="92279"/>
                </a:cubicBezTo>
                <a:cubicBezTo>
                  <a:pt x="908780" y="79684"/>
                  <a:pt x="948180" y="70719"/>
                  <a:pt x="956595" y="67112"/>
                </a:cubicBezTo>
                <a:cubicBezTo>
                  <a:pt x="968089" y="62186"/>
                  <a:pt x="978086" y="53624"/>
                  <a:pt x="990151" y="50334"/>
                </a:cubicBezTo>
                <a:cubicBezTo>
                  <a:pt x="1092157" y="22514"/>
                  <a:pt x="1019459" y="56653"/>
                  <a:pt x="1065652" y="3355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Vrije vorm 6"/>
          <p:cNvSpPr/>
          <p:nvPr/>
        </p:nvSpPr>
        <p:spPr>
          <a:xfrm>
            <a:off x="4563611" y="1123471"/>
            <a:ext cx="1124125" cy="1435171"/>
          </a:xfrm>
          <a:custGeom>
            <a:avLst/>
            <a:gdLst>
              <a:gd name="connsiteX0" fmla="*/ 780176 w 1048624"/>
              <a:gd name="connsiteY0" fmla="*/ 1435171 h 1435171"/>
              <a:gd name="connsiteX1" fmla="*/ 822121 w 1048624"/>
              <a:gd name="connsiteY1" fmla="*/ 1418393 h 1435171"/>
              <a:gd name="connsiteX2" fmla="*/ 838899 w 1048624"/>
              <a:gd name="connsiteY2" fmla="*/ 1393226 h 1435171"/>
              <a:gd name="connsiteX3" fmla="*/ 864066 w 1048624"/>
              <a:gd name="connsiteY3" fmla="*/ 1368059 h 1435171"/>
              <a:gd name="connsiteX4" fmla="*/ 864066 w 1048624"/>
              <a:gd name="connsiteY4" fmla="*/ 1267391 h 1435171"/>
              <a:gd name="connsiteX5" fmla="*/ 855677 w 1048624"/>
              <a:gd name="connsiteY5" fmla="*/ 1242224 h 1435171"/>
              <a:gd name="connsiteX6" fmla="*/ 830510 w 1048624"/>
              <a:gd name="connsiteY6" fmla="*/ 1217057 h 1435171"/>
              <a:gd name="connsiteX7" fmla="*/ 796954 w 1048624"/>
              <a:gd name="connsiteY7" fmla="*/ 1166723 h 1435171"/>
              <a:gd name="connsiteX8" fmla="*/ 805343 w 1048624"/>
              <a:gd name="connsiteY8" fmla="*/ 1250613 h 1435171"/>
              <a:gd name="connsiteX9" fmla="*/ 872455 w 1048624"/>
              <a:gd name="connsiteY9" fmla="*/ 1242224 h 1435171"/>
              <a:gd name="connsiteX10" fmla="*/ 947956 w 1048624"/>
              <a:gd name="connsiteY10" fmla="*/ 1175112 h 1435171"/>
              <a:gd name="connsiteX11" fmla="*/ 981512 w 1048624"/>
              <a:gd name="connsiteY11" fmla="*/ 1166723 h 1435171"/>
              <a:gd name="connsiteX12" fmla="*/ 964734 w 1048624"/>
              <a:gd name="connsiteY12" fmla="*/ 1032500 h 1435171"/>
              <a:gd name="connsiteX13" fmla="*/ 931178 w 1048624"/>
              <a:gd name="connsiteY13" fmla="*/ 965388 h 1435171"/>
              <a:gd name="connsiteX14" fmla="*/ 906011 w 1048624"/>
              <a:gd name="connsiteY14" fmla="*/ 940221 h 1435171"/>
              <a:gd name="connsiteX15" fmla="*/ 880844 w 1048624"/>
              <a:gd name="connsiteY15" fmla="*/ 931832 h 1435171"/>
              <a:gd name="connsiteX16" fmla="*/ 855677 w 1048624"/>
              <a:gd name="connsiteY16" fmla="*/ 948610 h 1435171"/>
              <a:gd name="connsiteX17" fmla="*/ 855677 w 1048624"/>
              <a:gd name="connsiteY17" fmla="*/ 1049278 h 1435171"/>
              <a:gd name="connsiteX18" fmla="*/ 922789 w 1048624"/>
              <a:gd name="connsiteY18" fmla="*/ 1074445 h 1435171"/>
              <a:gd name="connsiteX19" fmla="*/ 981512 w 1048624"/>
              <a:gd name="connsiteY19" fmla="*/ 1066056 h 1435171"/>
              <a:gd name="connsiteX20" fmla="*/ 989901 w 1048624"/>
              <a:gd name="connsiteY20" fmla="*/ 1032500 h 1435171"/>
              <a:gd name="connsiteX21" fmla="*/ 998290 w 1048624"/>
              <a:gd name="connsiteY21" fmla="*/ 1007333 h 1435171"/>
              <a:gd name="connsiteX22" fmla="*/ 1015068 w 1048624"/>
              <a:gd name="connsiteY22" fmla="*/ 973777 h 1435171"/>
              <a:gd name="connsiteX23" fmla="*/ 1031846 w 1048624"/>
              <a:gd name="connsiteY23" fmla="*/ 906665 h 1435171"/>
              <a:gd name="connsiteX24" fmla="*/ 1040235 w 1048624"/>
              <a:gd name="connsiteY24" fmla="*/ 881498 h 1435171"/>
              <a:gd name="connsiteX25" fmla="*/ 1048624 w 1048624"/>
              <a:gd name="connsiteY25" fmla="*/ 847942 h 1435171"/>
              <a:gd name="connsiteX26" fmla="*/ 1040235 w 1048624"/>
              <a:gd name="connsiteY26" fmla="*/ 747274 h 1435171"/>
              <a:gd name="connsiteX27" fmla="*/ 998290 w 1048624"/>
              <a:gd name="connsiteY27" fmla="*/ 705329 h 1435171"/>
              <a:gd name="connsiteX28" fmla="*/ 939567 w 1048624"/>
              <a:gd name="connsiteY28" fmla="*/ 671773 h 1435171"/>
              <a:gd name="connsiteX29" fmla="*/ 864066 w 1048624"/>
              <a:gd name="connsiteY29" fmla="*/ 613050 h 1435171"/>
              <a:gd name="connsiteX30" fmla="*/ 805343 w 1048624"/>
              <a:gd name="connsiteY30" fmla="*/ 621439 h 1435171"/>
              <a:gd name="connsiteX31" fmla="*/ 788565 w 1048624"/>
              <a:gd name="connsiteY31" fmla="*/ 646606 h 1435171"/>
              <a:gd name="connsiteX32" fmla="*/ 780176 w 1048624"/>
              <a:gd name="connsiteY32" fmla="*/ 680162 h 1435171"/>
              <a:gd name="connsiteX33" fmla="*/ 771787 w 1048624"/>
              <a:gd name="connsiteY33" fmla="*/ 705329 h 1435171"/>
              <a:gd name="connsiteX34" fmla="*/ 780176 w 1048624"/>
              <a:gd name="connsiteY34" fmla="*/ 755663 h 1435171"/>
              <a:gd name="connsiteX35" fmla="*/ 864066 w 1048624"/>
              <a:gd name="connsiteY35" fmla="*/ 747274 h 1435171"/>
              <a:gd name="connsiteX36" fmla="*/ 914400 w 1048624"/>
              <a:gd name="connsiteY36" fmla="*/ 713718 h 1435171"/>
              <a:gd name="connsiteX37" fmla="*/ 939567 w 1048624"/>
              <a:gd name="connsiteY37" fmla="*/ 654995 h 1435171"/>
              <a:gd name="connsiteX38" fmla="*/ 947956 w 1048624"/>
              <a:gd name="connsiteY38" fmla="*/ 629828 h 1435171"/>
              <a:gd name="connsiteX39" fmla="*/ 973123 w 1048624"/>
              <a:gd name="connsiteY39" fmla="*/ 571105 h 1435171"/>
              <a:gd name="connsiteX40" fmla="*/ 964734 w 1048624"/>
              <a:gd name="connsiteY40" fmla="*/ 503993 h 1435171"/>
              <a:gd name="connsiteX41" fmla="*/ 897622 w 1048624"/>
              <a:gd name="connsiteY41" fmla="*/ 445270 h 1435171"/>
              <a:gd name="connsiteX42" fmla="*/ 880844 w 1048624"/>
              <a:gd name="connsiteY42" fmla="*/ 420103 h 1435171"/>
              <a:gd name="connsiteX43" fmla="*/ 755009 w 1048624"/>
              <a:gd name="connsiteY43" fmla="*/ 352991 h 1435171"/>
              <a:gd name="connsiteX44" fmla="*/ 704675 w 1048624"/>
              <a:gd name="connsiteY44" fmla="*/ 319435 h 1435171"/>
              <a:gd name="connsiteX45" fmla="*/ 645952 w 1048624"/>
              <a:gd name="connsiteY45" fmla="*/ 352991 h 1435171"/>
              <a:gd name="connsiteX46" fmla="*/ 629174 w 1048624"/>
              <a:gd name="connsiteY46" fmla="*/ 378158 h 1435171"/>
              <a:gd name="connsiteX47" fmla="*/ 620785 w 1048624"/>
              <a:gd name="connsiteY47" fmla="*/ 411714 h 1435171"/>
              <a:gd name="connsiteX48" fmla="*/ 604007 w 1048624"/>
              <a:gd name="connsiteY48" fmla="*/ 445270 h 1435171"/>
              <a:gd name="connsiteX49" fmla="*/ 595618 w 1048624"/>
              <a:gd name="connsiteY49" fmla="*/ 470437 h 1435171"/>
              <a:gd name="connsiteX50" fmla="*/ 604007 w 1048624"/>
              <a:gd name="connsiteY50" fmla="*/ 495604 h 1435171"/>
              <a:gd name="connsiteX51" fmla="*/ 696286 w 1048624"/>
              <a:gd name="connsiteY51" fmla="*/ 462048 h 1435171"/>
              <a:gd name="connsiteX52" fmla="*/ 721453 w 1048624"/>
              <a:gd name="connsiteY52" fmla="*/ 420103 h 1435171"/>
              <a:gd name="connsiteX53" fmla="*/ 755009 w 1048624"/>
              <a:gd name="connsiteY53" fmla="*/ 361380 h 1435171"/>
              <a:gd name="connsiteX54" fmla="*/ 763398 w 1048624"/>
              <a:gd name="connsiteY54" fmla="*/ 336213 h 1435171"/>
              <a:gd name="connsiteX55" fmla="*/ 746620 w 1048624"/>
              <a:gd name="connsiteY55" fmla="*/ 193601 h 1435171"/>
              <a:gd name="connsiteX56" fmla="*/ 729842 w 1048624"/>
              <a:gd name="connsiteY56" fmla="*/ 160045 h 1435171"/>
              <a:gd name="connsiteX57" fmla="*/ 713064 w 1048624"/>
              <a:gd name="connsiteY57" fmla="*/ 134878 h 1435171"/>
              <a:gd name="connsiteX58" fmla="*/ 679508 w 1048624"/>
              <a:gd name="connsiteY58" fmla="*/ 118100 h 1435171"/>
              <a:gd name="connsiteX59" fmla="*/ 654341 w 1048624"/>
              <a:gd name="connsiteY59" fmla="*/ 84544 h 1435171"/>
              <a:gd name="connsiteX60" fmla="*/ 629174 w 1048624"/>
              <a:gd name="connsiteY60" fmla="*/ 76155 h 1435171"/>
              <a:gd name="connsiteX61" fmla="*/ 570451 w 1048624"/>
              <a:gd name="connsiteY61" fmla="*/ 42599 h 1435171"/>
              <a:gd name="connsiteX62" fmla="*/ 503339 w 1048624"/>
              <a:gd name="connsiteY62" fmla="*/ 76155 h 1435171"/>
              <a:gd name="connsiteX63" fmla="*/ 436227 w 1048624"/>
              <a:gd name="connsiteY63" fmla="*/ 126489 h 1435171"/>
              <a:gd name="connsiteX64" fmla="*/ 402671 w 1048624"/>
              <a:gd name="connsiteY64" fmla="*/ 176823 h 1435171"/>
              <a:gd name="connsiteX65" fmla="*/ 411060 w 1048624"/>
              <a:gd name="connsiteY65" fmla="*/ 126489 h 1435171"/>
              <a:gd name="connsiteX66" fmla="*/ 419449 w 1048624"/>
              <a:gd name="connsiteY66" fmla="*/ 92933 h 1435171"/>
              <a:gd name="connsiteX67" fmla="*/ 411060 w 1048624"/>
              <a:gd name="connsiteY67" fmla="*/ 50988 h 1435171"/>
              <a:gd name="connsiteX68" fmla="*/ 360727 w 1048624"/>
              <a:gd name="connsiteY68" fmla="*/ 34210 h 1435171"/>
              <a:gd name="connsiteX69" fmla="*/ 276837 w 1048624"/>
              <a:gd name="connsiteY69" fmla="*/ 17432 h 1435171"/>
              <a:gd name="connsiteX70" fmla="*/ 134224 w 1048624"/>
              <a:gd name="connsiteY70" fmla="*/ 34210 h 1435171"/>
              <a:gd name="connsiteX71" fmla="*/ 109057 w 1048624"/>
              <a:gd name="connsiteY71" fmla="*/ 50988 h 1435171"/>
              <a:gd name="connsiteX72" fmla="*/ 92279 w 1048624"/>
              <a:gd name="connsiteY72" fmla="*/ 76155 h 1435171"/>
              <a:gd name="connsiteX73" fmla="*/ 92279 w 1048624"/>
              <a:gd name="connsiteY73" fmla="*/ 160045 h 1435171"/>
              <a:gd name="connsiteX74" fmla="*/ 134224 w 1048624"/>
              <a:gd name="connsiteY74" fmla="*/ 143267 h 1435171"/>
              <a:gd name="connsiteX75" fmla="*/ 151002 w 1048624"/>
              <a:gd name="connsiteY75" fmla="*/ 76155 h 1435171"/>
              <a:gd name="connsiteX76" fmla="*/ 167780 w 1048624"/>
              <a:gd name="connsiteY76" fmla="*/ 50988 h 1435171"/>
              <a:gd name="connsiteX77" fmla="*/ 159391 w 1048624"/>
              <a:gd name="connsiteY77" fmla="*/ 17432 h 1435171"/>
              <a:gd name="connsiteX78" fmla="*/ 125835 w 1048624"/>
              <a:gd name="connsiteY78" fmla="*/ 9043 h 1435171"/>
              <a:gd name="connsiteX79" fmla="*/ 0 w 1048624"/>
              <a:gd name="connsiteY79" fmla="*/ 654 h 143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048624" h="1435171">
                <a:moveTo>
                  <a:pt x="780176" y="1435171"/>
                </a:moveTo>
                <a:cubicBezTo>
                  <a:pt x="794158" y="1429578"/>
                  <a:pt x="809867" y="1427146"/>
                  <a:pt x="822121" y="1418393"/>
                </a:cubicBezTo>
                <a:cubicBezTo>
                  <a:pt x="830325" y="1412533"/>
                  <a:pt x="832444" y="1400971"/>
                  <a:pt x="838899" y="1393226"/>
                </a:cubicBezTo>
                <a:cubicBezTo>
                  <a:pt x="846494" y="1384112"/>
                  <a:pt x="855677" y="1376448"/>
                  <a:pt x="864066" y="1368059"/>
                </a:cubicBezTo>
                <a:cubicBezTo>
                  <a:pt x="879372" y="1322140"/>
                  <a:pt x="876553" y="1342315"/>
                  <a:pt x="864066" y="1267391"/>
                </a:cubicBezTo>
                <a:cubicBezTo>
                  <a:pt x="862612" y="1258669"/>
                  <a:pt x="860582" y="1249582"/>
                  <a:pt x="855677" y="1242224"/>
                </a:cubicBezTo>
                <a:cubicBezTo>
                  <a:pt x="849096" y="1232353"/>
                  <a:pt x="837794" y="1226422"/>
                  <a:pt x="830510" y="1217057"/>
                </a:cubicBezTo>
                <a:cubicBezTo>
                  <a:pt x="818130" y="1201140"/>
                  <a:pt x="796954" y="1166723"/>
                  <a:pt x="796954" y="1166723"/>
                </a:cubicBezTo>
                <a:cubicBezTo>
                  <a:pt x="799750" y="1194686"/>
                  <a:pt x="785471" y="1230741"/>
                  <a:pt x="805343" y="1250613"/>
                </a:cubicBezTo>
                <a:cubicBezTo>
                  <a:pt x="821285" y="1266555"/>
                  <a:pt x="851224" y="1249807"/>
                  <a:pt x="872455" y="1242224"/>
                </a:cubicBezTo>
                <a:cubicBezTo>
                  <a:pt x="973876" y="1206002"/>
                  <a:pt x="883334" y="1221271"/>
                  <a:pt x="947956" y="1175112"/>
                </a:cubicBezTo>
                <a:cubicBezTo>
                  <a:pt x="957338" y="1168411"/>
                  <a:pt x="970327" y="1169519"/>
                  <a:pt x="981512" y="1166723"/>
                </a:cubicBezTo>
                <a:cubicBezTo>
                  <a:pt x="980224" y="1151268"/>
                  <a:pt x="978530" y="1065611"/>
                  <a:pt x="964734" y="1032500"/>
                </a:cubicBezTo>
                <a:cubicBezTo>
                  <a:pt x="955114" y="1009413"/>
                  <a:pt x="948864" y="983074"/>
                  <a:pt x="931178" y="965388"/>
                </a:cubicBezTo>
                <a:cubicBezTo>
                  <a:pt x="922789" y="956999"/>
                  <a:pt x="915882" y="946802"/>
                  <a:pt x="906011" y="940221"/>
                </a:cubicBezTo>
                <a:cubicBezTo>
                  <a:pt x="898653" y="935316"/>
                  <a:pt x="889233" y="934628"/>
                  <a:pt x="880844" y="931832"/>
                </a:cubicBezTo>
                <a:cubicBezTo>
                  <a:pt x="872455" y="937425"/>
                  <a:pt x="861975" y="940737"/>
                  <a:pt x="855677" y="948610"/>
                </a:cubicBezTo>
                <a:cubicBezTo>
                  <a:pt x="837217" y="971685"/>
                  <a:pt x="852220" y="1039770"/>
                  <a:pt x="855677" y="1049278"/>
                </a:cubicBezTo>
                <a:cubicBezTo>
                  <a:pt x="862454" y="1067914"/>
                  <a:pt x="913743" y="1072636"/>
                  <a:pt x="922789" y="1074445"/>
                </a:cubicBezTo>
                <a:cubicBezTo>
                  <a:pt x="942363" y="1071649"/>
                  <a:pt x="964744" y="1076536"/>
                  <a:pt x="981512" y="1066056"/>
                </a:cubicBezTo>
                <a:cubicBezTo>
                  <a:pt x="991289" y="1059945"/>
                  <a:pt x="986734" y="1043586"/>
                  <a:pt x="989901" y="1032500"/>
                </a:cubicBezTo>
                <a:cubicBezTo>
                  <a:pt x="992330" y="1023997"/>
                  <a:pt x="994807" y="1015461"/>
                  <a:pt x="998290" y="1007333"/>
                </a:cubicBezTo>
                <a:cubicBezTo>
                  <a:pt x="1003216" y="995839"/>
                  <a:pt x="1010142" y="985271"/>
                  <a:pt x="1015068" y="973777"/>
                </a:cubicBezTo>
                <a:cubicBezTo>
                  <a:pt x="1026574" y="946930"/>
                  <a:pt x="1023968" y="938178"/>
                  <a:pt x="1031846" y="906665"/>
                </a:cubicBezTo>
                <a:cubicBezTo>
                  <a:pt x="1033991" y="898086"/>
                  <a:pt x="1037806" y="890001"/>
                  <a:pt x="1040235" y="881498"/>
                </a:cubicBezTo>
                <a:cubicBezTo>
                  <a:pt x="1043402" y="870412"/>
                  <a:pt x="1045828" y="859127"/>
                  <a:pt x="1048624" y="847942"/>
                </a:cubicBezTo>
                <a:cubicBezTo>
                  <a:pt x="1045828" y="814386"/>
                  <a:pt x="1051442" y="779027"/>
                  <a:pt x="1040235" y="747274"/>
                </a:cubicBezTo>
                <a:cubicBezTo>
                  <a:pt x="1033654" y="728628"/>
                  <a:pt x="1013171" y="718350"/>
                  <a:pt x="998290" y="705329"/>
                </a:cubicBezTo>
                <a:cubicBezTo>
                  <a:pt x="979054" y="688497"/>
                  <a:pt x="961879" y="684522"/>
                  <a:pt x="939567" y="671773"/>
                </a:cubicBezTo>
                <a:cubicBezTo>
                  <a:pt x="911988" y="656013"/>
                  <a:pt x="888007" y="633001"/>
                  <a:pt x="864066" y="613050"/>
                </a:cubicBezTo>
                <a:cubicBezTo>
                  <a:pt x="844492" y="615846"/>
                  <a:pt x="823412" y="613408"/>
                  <a:pt x="805343" y="621439"/>
                </a:cubicBezTo>
                <a:cubicBezTo>
                  <a:pt x="796130" y="625534"/>
                  <a:pt x="792537" y="637339"/>
                  <a:pt x="788565" y="646606"/>
                </a:cubicBezTo>
                <a:cubicBezTo>
                  <a:pt x="784023" y="657203"/>
                  <a:pt x="783343" y="669076"/>
                  <a:pt x="780176" y="680162"/>
                </a:cubicBezTo>
                <a:cubicBezTo>
                  <a:pt x="777747" y="688665"/>
                  <a:pt x="774583" y="696940"/>
                  <a:pt x="771787" y="705329"/>
                </a:cubicBezTo>
                <a:cubicBezTo>
                  <a:pt x="774583" y="722107"/>
                  <a:pt x="764691" y="748624"/>
                  <a:pt x="780176" y="755663"/>
                </a:cubicBezTo>
                <a:cubicBezTo>
                  <a:pt x="805760" y="767292"/>
                  <a:pt x="837242" y="755656"/>
                  <a:pt x="864066" y="747274"/>
                </a:cubicBezTo>
                <a:cubicBezTo>
                  <a:pt x="883313" y="741259"/>
                  <a:pt x="914400" y="713718"/>
                  <a:pt x="914400" y="713718"/>
                </a:cubicBezTo>
                <a:cubicBezTo>
                  <a:pt x="934074" y="654697"/>
                  <a:pt x="908468" y="727559"/>
                  <a:pt x="939567" y="654995"/>
                </a:cubicBezTo>
                <a:cubicBezTo>
                  <a:pt x="943050" y="646867"/>
                  <a:pt x="944473" y="637956"/>
                  <a:pt x="947956" y="629828"/>
                </a:cubicBezTo>
                <a:cubicBezTo>
                  <a:pt x="979055" y="557264"/>
                  <a:pt x="953449" y="630126"/>
                  <a:pt x="973123" y="571105"/>
                </a:cubicBezTo>
                <a:cubicBezTo>
                  <a:pt x="970327" y="548734"/>
                  <a:pt x="971863" y="525381"/>
                  <a:pt x="964734" y="503993"/>
                </a:cubicBezTo>
                <a:cubicBezTo>
                  <a:pt x="954055" y="471955"/>
                  <a:pt x="923252" y="460648"/>
                  <a:pt x="897622" y="445270"/>
                </a:cubicBezTo>
                <a:cubicBezTo>
                  <a:pt x="892029" y="436881"/>
                  <a:pt x="888499" y="426664"/>
                  <a:pt x="880844" y="420103"/>
                </a:cubicBezTo>
                <a:cubicBezTo>
                  <a:pt x="859970" y="402211"/>
                  <a:pt x="761678" y="357437"/>
                  <a:pt x="755009" y="352991"/>
                </a:cubicBezTo>
                <a:lnTo>
                  <a:pt x="704675" y="319435"/>
                </a:lnTo>
                <a:cubicBezTo>
                  <a:pt x="691516" y="326015"/>
                  <a:pt x="657809" y="341134"/>
                  <a:pt x="645952" y="352991"/>
                </a:cubicBezTo>
                <a:cubicBezTo>
                  <a:pt x="638823" y="360120"/>
                  <a:pt x="634767" y="369769"/>
                  <a:pt x="629174" y="378158"/>
                </a:cubicBezTo>
                <a:cubicBezTo>
                  <a:pt x="626378" y="389343"/>
                  <a:pt x="624833" y="400919"/>
                  <a:pt x="620785" y="411714"/>
                </a:cubicBezTo>
                <a:cubicBezTo>
                  <a:pt x="616394" y="423423"/>
                  <a:pt x="608933" y="433776"/>
                  <a:pt x="604007" y="445270"/>
                </a:cubicBezTo>
                <a:cubicBezTo>
                  <a:pt x="600524" y="453398"/>
                  <a:pt x="598414" y="462048"/>
                  <a:pt x="595618" y="470437"/>
                </a:cubicBezTo>
                <a:cubicBezTo>
                  <a:pt x="598414" y="478826"/>
                  <a:pt x="595218" y="494627"/>
                  <a:pt x="604007" y="495604"/>
                </a:cubicBezTo>
                <a:cubicBezTo>
                  <a:pt x="645200" y="500181"/>
                  <a:pt x="667542" y="481211"/>
                  <a:pt x="696286" y="462048"/>
                </a:cubicBezTo>
                <a:cubicBezTo>
                  <a:pt x="704675" y="448066"/>
                  <a:pt x="712811" y="433930"/>
                  <a:pt x="721453" y="420103"/>
                </a:cubicBezTo>
                <a:cubicBezTo>
                  <a:pt x="740601" y="389467"/>
                  <a:pt x="739387" y="397832"/>
                  <a:pt x="755009" y="361380"/>
                </a:cubicBezTo>
                <a:cubicBezTo>
                  <a:pt x="758492" y="353252"/>
                  <a:pt x="760602" y="344602"/>
                  <a:pt x="763398" y="336213"/>
                </a:cubicBezTo>
                <a:cubicBezTo>
                  <a:pt x="759655" y="283804"/>
                  <a:pt x="766232" y="239362"/>
                  <a:pt x="746620" y="193601"/>
                </a:cubicBezTo>
                <a:cubicBezTo>
                  <a:pt x="741694" y="182107"/>
                  <a:pt x="736047" y="170903"/>
                  <a:pt x="729842" y="160045"/>
                </a:cubicBezTo>
                <a:cubicBezTo>
                  <a:pt x="724840" y="151291"/>
                  <a:pt x="720809" y="141333"/>
                  <a:pt x="713064" y="134878"/>
                </a:cubicBezTo>
                <a:cubicBezTo>
                  <a:pt x="703457" y="126872"/>
                  <a:pt x="690693" y="123693"/>
                  <a:pt x="679508" y="118100"/>
                </a:cubicBezTo>
                <a:cubicBezTo>
                  <a:pt x="671119" y="106915"/>
                  <a:pt x="665082" y="93495"/>
                  <a:pt x="654341" y="84544"/>
                </a:cubicBezTo>
                <a:cubicBezTo>
                  <a:pt x="647548" y="78883"/>
                  <a:pt x="637302" y="79638"/>
                  <a:pt x="629174" y="76155"/>
                </a:cubicBezTo>
                <a:cubicBezTo>
                  <a:pt x="599372" y="63383"/>
                  <a:pt x="595726" y="59449"/>
                  <a:pt x="570451" y="42599"/>
                </a:cubicBezTo>
                <a:cubicBezTo>
                  <a:pt x="493337" y="58022"/>
                  <a:pt x="558171" y="36989"/>
                  <a:pt x="503339" y="76155"/>
                </a:cubicBezTo>
                <a:cubicBezTo>
                  <a:pt x="452195" y="112686"/>
                  <a:pt x="482976" y="68052"/>
                  <a:pt x="436227" y="126489"/>
                </a:cubicBezTo>
                <a:cubicBezTo>
                  <a:pt x="423630" y="142235"/>
                  <a:pt x="402671" y="176823"/>
                  <a:pt x="402671" y="176823"/>
                </a:cubicBezTo>
                <a:cubicBezTo>
                  <a:pt x="405467" y="160045"/>
                  <a:pt x="407724" y="143168"/>
                  <a:pt x="411060" y="126489"/>
                </a:cubicBezTo>
                <a:cubicBezTo>
                  <a:pt x="413321" y="115183"/>
                  <a:pt x="419449" y="104463"/>
                  <a:pt x="419449" y="92933"/>
                </a:cubicBezTo>
                <a:cubicBezTo>
                  <a:pt x="419449" y="78674"/>
                  <a:pt x="421142" y="61070"/>
                  <a:pt x="411060" y="50988"/>
                </a:cubicBezTo>
                <a:cubicBezTo>
                  <a:pt x="398555" y="38483"/>
                  <a:pt x="377884" y="38499"/>
                  <a:pt x="360727" y="34210"/>
                </a:cubicBezTo>
                <a:cubicBezTo>
                  <a:pt x="310669" y="21696"/>
                  <a:pt x="338544" y="27716"/>
                  <a:pt x="276837" y="17432"/>
                </a:cubicBezTo>
                <a:cubicBezTo>
                  <a:pt x="258280" y="18758"/>
                  <a:pt x="172358" y="15143"/>
                  <a:pt x="134224" y="34210"/>
                </a:cubicBezTo>
                <a:cubicBezTo>
                  <a:pt x="125206" y="38719"/>
                  <a:pt x="117446" y="45395"/>
                  <a:pt x="109057" y="50988"/>
                </a:cubicBezTo>
                <a:cubicBezTo>
                  <a:pt x="103464" y="59377"/>
                  <a:pt x="96788" y="67137"/>
                  <a:pt x="92279" y="76155"/>
                </a:cubicBezTo>
                <a:cubicBezTo>
                  <a:pt x="76010" y="108692"/>
                  <a:pt x="86277" y="118033"/>
                  <a:pt x="92279" y="160045"/>
                </a:cubicBezTo>
                <a:cubicBezTo>
                  <a:pt x="106261" y="154452"/>
                  <a:pt x="125588" y="155604"/>
                  <a:pt x="134224" y="143267"/>
                </a:cubicBezTo>
                <a:cubicBezTo>
                  <a:pt x="147448" y="124376"/>
                  <a:pt x="138211" y="95341"/>
                  <a:pt x="151002" y="76155"/>
                </a:cubicBezTo>
                <a:lnTo>
                  <a:pt x="167780" y="50988"/>
                </a:lnTo>
                <a:cubicBezTo>
                  <a:pt x="164984" y="39803"/>
                  <a:pt x="167544" y="25585"/>
                  <a:pt x="159391" y="17432"/>
                </a:cubicBezTo>
                <a:cubicBezTo>
                  <a:pt x="151238" y="9279"/>
                  <a:pt x="137141" y="11304"/>
                  <a:pt x="125835" y="9043"/>
                </a:cubicBezTo>
                <a:cubicBezTo>
                  <a:pt x="63203" y="-3483"/>
                  <a:pt x="73976" y="654"/>
                  <a:pt x="0" y="65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" name="Picture 4" descr="Technologi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2" t="5811" r="1272" b="91667"/>
          <a:stretch/>
        </p:blipFill>
        <p:spPr bwMode="auto">
          <a:xfrm>
            <a:off x="2332800" y="2124000"/>
            <a:ext cx="3956694" cy="10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kstvak 30"/>
          <p:cNvSpPr txBox="1"/>
          <p:nvPr/>
        </p:nvSpPr>
        <p:spPr>
          <a:xfrm>
            <a:off x="3052638" y="965250"/>
            <a:ext cx="3360816" cy="2164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      </a:t>
            </a:r>
            <a:r>
              <a:rPr lang="nl-NL" sz="2400" b="1" dirty="0">
                <a:solidFill>
                  <a:srgbClr val="FF0000"/>
                </a:solidFill>
              </a:rPr>
              <a:t>e</a:t>
            </a:r>
            <a:r>
              <a:rPr lang="nl-NL" sz="2400" b="1" baseline="40000" dirty="0">
                <a:solidFill>
                  <a:srgbClr val="FF0000"/>
                </a:solidFill>
              </a:rPr>
              <a:t>-</a:t>
            </a:r>
            <a:r>
              <a:rPr lang="nl-NL" sz="2400" b="1" dirty="0">
                <a:solidFill>
                  <a:srgbClr val="FF0000"/>
                </a:solidFill>
              </a:rPr>
              <a:t>                          e</a:t>
            </a:r>
            <a:r>
              <a:rPr lang="nl-NL" sz="2400" b="1" baseline="40000" dirty="0">
                <a:solidFill>
                  <a:srgbClr val="FF0000"/>
                </a:solidFill>
              </a:rPr>
              <a:t>-</a:t>
            </a:r>
            <a:endParaRPr lang="nl-NL" sz="2400" b="1" dirty="0">
              <a:solidFill>
                <a:srgbClr val="FF0000"/>
              </a:solidFill>
            </a:endParaRPr>
          </a:p>
          <a:p>
            <a:endParaRPr lang="nl-NL" baseline="40000" dirty="0">
              <a:solidFill>
                <a:srgbClr val="FF0000"/>
              </a:solidFill>
            </a:endParaRPr>
          </a:p>
          <a:p>
            <a:endParaRPr lang="nl-NL" baseline="40000" dirty="0">
              <a:solidFill>
                <a:srgbClr val="FF0000"/>
              </a:solidFill>
            </a:endParaRPr>
          </a:p>
          <a:p>
            <a:endParaRPr lang="nl-NL" baseline="40000" dirty="0">
              <a:solidFill>
                <a:srgbClr val="FF0000"/>
              </a:solidFill>
            </a:endParaRPr>
          </a:p>
          <a:p>
            <a:endParaRPr lang="nl-NL" baseline="40000" dirty="0">
              <a:solidFill>
                <a:srgbClr val="FF0000"/>
              </a:solidFill>
            </a:endParaRPr>
          </a:p>
          <a:p>
            <a:endParaRPr lang="nl-NL" baseline="40000" dirty="0">
              <a:solidFill>
                <a:srgbClr val="FF0000"/>
              </a:solidFill>
            </a:endParaRPr>
          </a:p>
          <a:p>
            <a:endParaRPr lang="nl-NL" baseline="40000" dirty="0">
              <a:solidFill>
                <a:srgbClr val="FF0000"/>
              </a:solidFill>
            </a:endParaRPr>
          </a:p>
          <a:p>
            <a:r>
              <a:rPr lang="nl-NL" baseline="40000" dirty="0">
                <a:solidFill>
                  <a:srgbClr val="FF0000"/>
                </a:solidFill>
              </a:rPr>
              <a:t> </a:t>
            </a:r>
          </a:p>
          <a:p>
            <a:endParaRPr lang="nl-NL" sz="4000" baseline="40000" dirty="0">
              <a:solidFill>
                <a:srgbClr val="FF0000"/>
              </a:solidFill>
            </a:endParaRPr>
          </a:p>
        </p:txBody>
      </p:sp>
      <p:sp>
        <p:nvSpPr>
          <p:cNvPr id="32" name="PIJL-RECHTS 23"/>
          <p:cNvSpPr/>
          <p:nvPr/>
        </p:nvSpPr>
        <p:spPr>
          <a:xfrm rot="13375703">
            <a:off x="5173839" y="1180333"/>
            <a:ext cx="241147" cy="132837"/>
          </a:xfrm>
          <a:prstGeom prst="rightArrow">
            <a:avLst>
              <a:gd name="adj1" fmla="val 12697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PIJL-RECHTS 4"/>
          <p:cNvSpPr/>
          <p:nvPr/>
        </p:nvSpPr>
        <p:spPr>
          <a:xfrm rot="8701229">
            <a:off x="3682559" y="1230622"/>
            <a:ext cx="213614" cy="149099"/>
          </a:xfrm>
          <a:prstGeom prst="rightArrow">
            <a:avLst>
              <a:gd name="adj1" fmla="val 12697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" name="Afbeelding 19"/>
          <p:cNvPicPr>
            <a:picLocks noChangeAspect="1"/>
          </p:cNvPicPr>
          <p:nvPr/>
        </p:nvPicPr>
        <p:blipFill rotWithShape="1">
          <a:blip r:embed="rId4"/>
          <a:srcRect t="8945"/>
          <a:stretch/>
        </p:blipFill>
        <p:spPr>
          <a:xfrm>
            <a:off x="4461641" y="-1909"/>
            <a:ext cx="1428750" cy="867295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36ABB3F7-0B4A-4734-81B6-71F6DA8DCD6B}"/>
              </a:ext>
            </a:extLst>
          </p:cNvPr>
          <p:cNvSpPr txBox="1"/>
          <p:nvPr/>
        </p:nvSpPr>
        <p:spPr>
          <a:xfrm>
            <a:off x="378321" y="904265"/>
            <a:ext cx="1768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</a:rPr>
              <a:t>Elektrolyse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18396AD3-5927-2963-1122-2BEA90EB9195}"/>
              </a:ext>
            </a:extLst>
          </p:cNvPr>
          <p:cNvSpPr txBox="1"/>
          <p:nvPr/>
        </p:nvSpPr>
        <p:spPr>
          <a:xfrm>
            <a:off x="194210" y="2820810"/>
            <a:ext cx="49439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zwavelzuuroplossing</a:t>
            </a:r>
          </a:p>
          <a:p>
            <a:r>
              <a:rPr lang="nl-NL" sz="2400" dirty="0"/>
              <a:t>                                                  </a:t>
            </a:r>
            <a:r>
              <a:rPr lang="nl-NL" sz="200" dirty="0"/>
              <a:t>           </a:t>
            </a:r>
            <a:r>
              <a:rPr lang="nl-NL" sz="2400" dirty="0"/>
              <a:t> </a:t>
            </a:r>
            <a:r>
              <a:rPr lang="nl-NL" dirty="0"/>
              <a:t>H</a:t>
            </a:r>
            <a:r>
              <a:rPr lang="nl-NL" baseline="40000" dirty="0"/>
              <a:t>+</a:t>
            </a:r>
            <a:r>
              <a:rPr lang="nl-NL" dirty="0"/>
              <a:t> en  SO</a:t>
            </a:r>
            <a:r>
              <a:rPr lang="nl-NL" baseline="-25000" dirty="0"/>
              <a:t>4</a:t>
            </a:r>
            <a:r>
              <a:rPr lang="nl-NL" baseline="40000" dirty="0"/>
              <a:t>2-</a:t>
            </a:r>
          </a:p>
        </p:txBody>
      </p:sp>
    </p:spTree>
    <p:extLst>
      <p:ext uri="{BB962C8B-B14F-4D97-AF65-F5344CB8AC3E}">
        <p14:creationId xmlns:p14="http://schemas.microsoft.com/office/powerpoint/2010/main" val="673792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echnolog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986" y="1875895"/>
            <a:ext cx="3956694" cy="432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oog 5"/>
          <p:cNvSpPr/>
          <p:nvPr/>
        </p:nvSpPr>
        <p:spPr>
          <a:xfrm>
            <a:off x="2531533" y="2583743"/>
            <a:ext cx="3657600" cy="237067"/>
          </a:xfrm>
          <a:prstGeom prst="arc">
            <a:avLst>
              <a:gd name="adj1" fmla="val 10813751"/>
              <a:gd name="adj2" fmla="val 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Boog 7"/>
          <p:cNvSpPr/>
          <p:nvPr/>
        </p:nvSpPr>
        <p:spPr>
          <a:xfrm flipV="1">
            <a:off x="2531533" y="2572443"/>
            <a:ext cx="3657600" cy="224362"/>
          </a:xfrm>
          <a:prstGeom prst="arc">
            <a:avLst>
              <a:gd name="adj1" fmla="val 10813751"/>
              <a:gd name="adj2" fmla="val 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Tekstvak 29"/>
          <p:cNvSpPr txBox="1"/>
          <p:nvPr/>
        </p:nvSpPr>
        <p:spPr>
          <a:xfrm>
            <a:off x="127826" y="6310172"/>
            <a:ext cx="933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             </a:t>
            </a:r>
            <a:r>
              <a:rPr lang="nl-NL" b="1" dirty="0">
                <a:solidFill>
                  <a:schemeClr val="accent3">
                    <a:lumMod val="75000"/>
                  </a:schemeClr>
                </a:solidFill>
              </a:rPr>
              <a:t>Pb</a:t>
            </a:r>
            <a:r>
              <a:rPr lang="nl-NL" b="1" dirty="0"/>
              <a:t> </a:t>
            </a:r>
            <a:r>
              <a:rPr lang="nl-NL" dirty="0"/>
              <a:t>+ SO</a:t>
            </a:r>
            <a:r>
              <a:rPr lang="nl-NL" baseline="-25000" dirty="0"/>
              <a:t>4</a:t>
            </a:r>
            <a:r>
              <a:rPr lang="nl-NL" baseline="40000" dirty="0"/>
              <a:t>2-</a:t>
            </a:r>
            <a:r>
              <a:rPr lang="nl-NL" dirty="0"/>
              <a:t> </a:t>
            </a:r>
            <a:r>
              <a:rPr lang="nl-NL" b="1" dirty="0">
                <a:solidFill>
                  <a:srgbClr val="FF0000"/>
                </a:solidFill>
                <a:sym typeface="Wingdings" panose="05000000000000000000" pitchFamily="2" charset="2"/>
              </a:rPr>
              <a:t></a:t>
            </a:r>
            <a:r>
              <a:rPr lang="nl-NL" dirty="0">
                <a:sym typeface="Wingdings" panose="05000000000000000000" pitchFamily="2" charset="2"/>
              </a:rPr>
              <a:t>  Pb</a:t>
            </a:r>
            <a:r>
              <a:rPr lang="nl-NL" baseline="40000" dirty="0">
                <a:sym typeface="Wingdings" panose="05000000000000000000" pitchFamily="2" charset="2"/>
              </a:rPr>
              <a:t>2+</a:t>
            </a:r>
            <a:r>
              <a:rPr lang="nl-NL" dirty="0">
                <a:sym typeface="Wingdings" panose="05000000000000000000" pitchFamily="2" charset="2"/>
              </a:rPr>
              <a:t>SO</a:t>
            </a:r>
            <a:r>
              <a:rPr lang="nl-NL" baseline="-25000" dirty="0">
                <a:sym typeface="Wingdings" panose="05000000000000000000" pitchFamily="2" charset="2"/>
              </a:rPr>
              <a:t>4</a:t>
            </a:r>
            <a:r>
              <a:rPr lang="nl-NL" baseline="40000" dirty="0">
                <a:sym typeface="Wingdings" panose="05000000000000000000" pitchFamily="2" charset="2"/>
              </a:rPr>
              <a:t>2-</a:t>
            </a:r>
            <a:r>
              <a:rPr lang="nl-NL" sz="1400" dirty="0">
                <a:sym typeface="Wingdings" panose="05000000000000000000" pitchFamily="2" charset="2"/>
              </a:rPr>
              <a:t>(s) </a:t>
            </a:r>
            <a:r>
              <a:rPr lang="nl-NL" dirty="0">
                <a:sym typeface="Wingdings" panose="05000000000000000000" pitchFamily="2" charset="2"/>
              </a:rPr>
              <a:t>+ </a:t>
            </a:r>
            <a:r>
              <a:rPr lang="nl-NL" dirty="0"/>
              <a:t>2e</a:t>
            </a:r>
            <a:r>
              <a:rPr lang="nl-NL" baseline="40000" dirty="0"/>
              <a:t>-</a:t>
            </a:r>
            <a:r>
              <a:rPr lang="nl-NL" dirty="0">
                <a:sym typeface="Wingdings" panose="05000000000000000000" pitchFamily="2" charset="2"/>
              </a:rPr>
              <a:t>                       </a:t>
            </a:r>
            <a:r>
              <a:rPr lang="nl-NL" b="1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PbO</a:t>
            </a:r>
            <a:r>
              <a:rPr lang="nl-NL" b="1" baseline="-250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2</a:t>
            </a: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 dirty="0"/>
              <a:t>+ 4H</a:t>
            </a:r>
            <a:r>
              <a:rPr lang="nl-NL" baseline="40000" dirty="0"/>
              <a:t>+</a:t>
            </a:r>
            <a:r>
              <a:rPr lang="nl-NL" dirty="0"/>
              <a:t> + SO</a:t>
            </a:r>
            <a:r>
              <a:rPr lang="nl-NL" baseline="-25000" dirty="0"/>
              <a:t>4</a:t>
            </a:r>
            <a:r>
              <a:rPr lang="nl-NL" baseline="40000" dirty="0"/>
              <a:t>2-</a:t>
            </a:r>
            <a:r>
              <a:rPr lang="nl-NL" dirty="0"/>
              <a:t>+ 2e</a:t>
            </a:r>
            <a:r>
              <a:rPr lang="nl-NL" baseline="40000" dirty="0"/>
              <a:t>- </a:t>
            </a:r>
            <a:r>
              <a:rPr lang="nl-NL" b="1" dirty="0">
                <a:solidFill>
                  <a:srgbClr val="FF0000"/>
                </a:solidFill>
                <a:sym typeface="Wingdings" panose="05000000000000000000" pitchFamily="2" charset="2"/>
              </a:rPr>
              <a:t></a:t>
            </a:r>
            <a:r>
              <a:rPr lang="nl-NL" baseline="40000" dirty="0">
                <a:sym typeface="Wingdings" panose="05000000000000000000" pitchFamily="2" charset="2"/>
              </a:rPr>
              <a:t> </a:t>
            </a:r>
            <a:r>
              <a:rPr lang="nl-NL" dirty="0">
                <a:sym typeface="Wingdings" panose="05000000000000000000" pitchFamily="2" charset="2"/>
              </a:rPr>
              <a:t>Pb</a:t>
            </a:r>
            <a:r>
              <a:rPr lang="nl-NL" baseline="40000" dirty="0">
                <a:sym typeface="Wingdings" panose="05000000000000000000" pitchFamily="2" charset="2"/>
              </a:rPr>
              <a:t>2+</a:t>
            </a:r>
            <a:r>
              <a:rPr lang="nl-NL" dirty="0">
                <a:sym typeface="Wingdings" panose="05000000000000000000" pitchFamily="2" charset="2"/>
              </a:rPr>
              <a:t>SO</a:t>
            </a:r>
            <a:r>
              <a:rPr lang="nl-NL" baseline="-25000" dirty="0">
                <a:sym typeface="Wingdings" panose="05000000000000000000" pitchFamily="2" charset="2"/>
              </a:rPr>
              <a:t>4</a:t>
            </a:r>
            <a:r>
              <a:rPr lang="nl-NL" baseline="40000" dirty="0">
                <a:sym typeface="Wingdings" panose="05000000000000000000" pitchFamily="2" charset="2"/>
              </a:rPr>
              <a:t>2-</a:t>
            </a:r>
            <a:r>
              <a:rPr lang="nl-NL" sz="1400" dirty="0">
                <a:sym typeface="Wingdings" panose="05000000000000000000" pitchFamily="2" charset="2"/>
              </a:rPr>
              <a:t>(s) </a:t>
            </a:r>
            <a:r>
              <a:rPr lang="nl-NL" dirty="0">
                <a:sym typeface="Wingdings" panose="05000000000000000000" pitchFamily="2" charset="2"/>
              </a:rPr>
              <a:t>+2H</a:t>
            </a:r>
            <a:r>
              <a:rPr lang="nl-NL" baseline="-25000" dirty="0">
                <a:sym typeface="Wingdings" panose="05000000000000000000" pitchFamily="2" charset="2"/>
              </a:rPr>
              <a:t>2</a:t>
            </a:r>
            <a:r>
              <a:rPr lang="nl-NL" dirty="0">
                <a:sym typeface="Wingdings" panose="05000000000000000000" pitchFamily="2" charset="2"/>
              </a:rPr>
              <a:t>O 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189" y="22097"/>
            <a:ext cx="1304107" cy="1228469"/>
          </a:xfrm>
          <a:prstGeom prst="rect">
            <a:avLst/>
          </a:prstGeom>
        </p:spPr>
      </p:pic>
      <p:sp>
        <p:nvSpPr>
          <p:cNvPr id="15" name="Rechthoek 14"/>
          <p:cNvSpPr/>
          <p:nvPr/>
        </p:nvSpPr>
        <p:spPr>
          <a:xfrm>
            <a:off x="5219700" y="2552692"/>
            <a:ext cx="393699" cy="313266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3127412" y="2552695"/>
            <a:ext cx="397933" cy="3132667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3127411" y="2552695"/>
            <a:ext cx="397933" cy="313266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3190874" y="2556000"/>
            <a:ext cx="270000" cy="3058513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/>
          <p:cNvSpPr/>
          <p:nvPr/>
        </p:nvSpPr>
        <p:spPr>
          <a:xfrm>
            <a:off x="5219700" y="2552693"/>
            <a:ext cx="393699" cy="313266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5297424" y="2563200"/>
            <a:ext cx="234469" cy="304800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rije vorm 8"/>
          <p:cNvSpPr/>
          <p:nvPr/>
        </p:nvSpPr>
        <p:spPr>
          <a:xfrm>
            <a:off x="3279845" y="1124125"/>
            <a:ext cx="1065652" cy="1426128"/>
          </a:xfrm>
          <a:custGeom>
            <a:avLst/>
            <a:gdLst>
              <a:gd name="connsiteX0" fmla="*/ 42195 w 1065652"/>
              <a:gd name="connsiteY0" fmla="*/ 1426128 h 1426128"/>
              <a:gd name="connsiteX1" fmla="*/ 42195 w 1065652"/>
              <a:gd name="connsiteY1" fmla="*/ 1317071 h 1426128"/>
              <a:gd name="connsiteX2" fmla="*/ 84140 w 1065652"/>
              <a:gd name="connsiteY2" fmla="*/ 1325460 h 1426128"/>
              <a:gd name="connsiteX3" fmla="*/ 92529 w 1065652"/>
              <a:gd name="connsiteY3" fmla="*/ 1350627 h 1426128"/>
              <a:gd name="connsiteX4" fmla="*/ 84140 w 1065652"/>
              <a:gd name="connsiteY4" fmla="*/ 1375794 h 1426128"/>
              <a:gd name="connsiteX5" fmla="*/ 58973 w 1065652"/>
              <a:gd name="connsiteY5" fmla="*/ 1367405 h 1426128"/>
              <a:gd name="connsiteX6" fmla="*/ 25417 w 1065652"/>
              <a:gd name="connsiteY6" fmla="*/ 1350627 h 1426128"/>
              <a:gd name="connsiteX7" fmla="*/ 8639 w 1065652"/>
              <a:gd name="connsiteY7" fmla="*/ 1317071 h 1426128"/>
              <a:gd name="connsiteX8" fmla="*/ 17028 w 1065652"/>
              <a:gd name="connsiteY8" fmla="*/ 947956 h 1426128"/>
              <a:gd name="connsiteX9" fmla="*/ 84140 w 1065652"/>
              <a:gd name="connsiteY9" fmla="*/ 906011 h 1426128"/>
              <a:gd name="connsiteX10" fmla="*/ 126085 w 1065652"/>
              <a:gd name="connsiteY10" fmla="*/ 880844 h 1426128"/>
              <a:gd name="connsiteX11" fmla="*/ 142863 w 1065652"/>
              <a:gd name="connsiteY11" fmla="*/ 906011 h 1426128"/>
              <a:gd name="connsiteX12" fmla="*/ 109307 w 1065652"/>
              <a:gd name="connsiteY12" fmla="*/ 947956 h 1426128"/>
              <a:gd name="connsiteX13" fmla="*/ 50584 w 1065652"/>
              <a:gd name="connsiteY13" fmla="*/ 981512 h 1426128"/>
              <a:gd name="connsiteX14" fmla="*/ 33806 w 1065652"/>
              <a:gd name="connsiteY14" fmla="*/ 947956 h 1426128"/>
              <a:gd name="connsiteX15" fmla="*/ 8639 w 1065652"/>
              <a:gd name="connsiteY15" fmla="*/ 880844 h 1426128"/>
              <a:gd name="connsiteX16" fmla="*/ 250 w 1065652"/>
              <a:gd name="connsiteY16" fmla="*/ 847288 h 1426128"/>
              <a:gd name="connsiteX17" fmla="*/ 17028 w 1065652"/>
              <a:gd name="connsiteY17" fmla="*/ 796954 h 1426128"/>
              <a:gd name="connsiteX18" fmla="*/ 42195 w 1065652"/>
              <a:gd name="connsiteY18" fmla="*/ 788565 h 1426128"/>
              <a:gd name="connsiteX19" fmla="*/ 92529 w 1065652"/>
              <a:gd name="connsiteY19" fmla="*/ 780176 h 1426128"/>
              <a:gd name="connsiteX20" fmla="*/ 117696 w 1065652"/>
              <a:gd name="connsiteY20" fmla="*/ 796954 h 1426128"/>
              <a:gd name="connsiteX21" fmla="*/ 117696 w 1065652"/>
              <a:gd name="connsiteY21" fmla="*/ 864066 h 1426128"/>
              <a:gd name="connsiteX22" fmla="*/ 42195 w 1065652"/>
              <a:gd name="connsiteY22" fmla="*/ 847288 h 1426128"/>
              <a:gd name="connsiteX23" fmla="*/ 25417 w 1065652"/>
              <a:gd name="connsiteY23" fmla="*/ 822121 h 1426128"/>
              <a:gd name="connsiteX24" fmla="*/ 33806 w 1065652"/>
              <a:gd name="connsiteY24" fmla="*/ 729842 h 1426128"/>
              <a:gd name="connsiteX25" fmla="*/ 50584 w 1065652"/>
              <a:gd name="connsiteY25" fmla="*/ 704675 h 1426128"/>
              <a:gd name="connsiteX26" fmla="*/ 75751 w 1065652"/>
              <a:gd name="connsiteY26" fmla="*/ 645952 h 1426128"/>
              <a:gd name="connsiteX27" fmla="*/ 92529 w 1065652"/>
              <a:gd name="connsiteY27" fmla="*/ 620785 h 1426128"/>
              <a:gd name="connsiteX28" fmla="*/ 109307 w 1065652"/>
              <a:gd name="connsiteY28" fmla="*/ 587229 h 1426128"/>
              <a:gd name="connsiteX29" fmla="*/ 201586 w 1065652"/>
              <a:gd name="connsiteY29" fmla="*/ 545284 h 1426128"/>
              <a:gd name="connsiteX30" fmla="*/ 335810 w 1065652"/>
              <a:gd name="connsiteY30" fmla="*/ 578840 h 1426128"/>
              <a:gd name="connsiteX31" fmla="*/ 360977 w 1065652"/>
              <a:gd name="connsiteY31" fmla="*/ 612396 h 1426128"/>
              <a:gd name="connsiteX32" fmla="*/ 327421 w 1065652"/>
              <a:gd name="connsiteY32" fmla="*/ 696286 h 1426128"/>
              <a:gd name="connsiteX33" fmla="*/ 302254 w 1065652"/>
              <a:gd name="connsiteY33" fmla="*/ 679508 h 1426128"/>
              <a:gd name="connsiteX34" fmla="*/ 277087 w 1065652"/>
              <a:gd name="connsiteY34" fmla="*/ 620785 h 1426128"/>
              <a:gd name="connsiteX35" fmla="*/ 310643 w 1065652"/>
              <a:gd name="connsiteY35" fmla="*/ 520117 h 1426128"/>
              <a:gd name="connsiteX36" fmla="*/ 327421 w 1065652"/>
              <a:gd name="connsiteY36" fmla="*/ 478172 h 1426128"/>
              <a:gd name="connsiteX37" fmla="*/ 377755 w 1065652"/>
              <a:gd name="connsiteY37" fmla="*/ 419449 h 1426128"/>
              <a:gd name="connsiteX38" fmla="*/ 402922 w 1065652"/>
              <a:gd name="connsiteY38" fmla="*/ 385893 h 1426128"/>
              <a:gd name="connsiteX39" fmla="*/ 453256 w 1065652"/>
              <a:gd name="connsiteY39" fmla="*/ 360726 h 1426128"/>
              <a:gd name="connsiteX40" fmla="*/ 478423 w 1065652"/>
              <a:gd name="connsiteY40" fmla="*/ 369115 h 1426128"/>
              <a:gd name="connsiteX41" fmla="*/ 520368 w 1065652"/>
              <a:gd name="connsiteY41" fmla="*/ 402671 h 1426128"/>
              <a:gd name="connsiteX42" fmla="*/ 545535 w 1065652"/>
              <a:gd name="connsiteY42" fmla="*/ 419449 h 1426128"/>
              <a:gd name="connsiteX43" fmla="*/ 545535 w 1065652"/>
              <a:gd name="connsiteY43" fmla="*/ 511728 h 1426128"/>
              <a:gd name="connsiteX44" fmla="*/ 486812 w 1065652"/>
              <a:gd name="connsiteY44" fmla="*/ 536895 h 1426128"/>
              <a:gd name="connsiteX45" fmla="*/ 461645 w 1065652"/>
              <a:gd name="connsiteY45" fmla="*/ 528506 h 1426128"/>
              <a:gd name="connsiteX46" fmla="*/ 436478 w 1065652"/>
              <a:gd name="connsiteY46" fmla="*/ 494950 h 1426128"/>
              <a:gd name="connsiteX47" fmla="*/ 411311 w 1065652"/>
              <a:gd name="connsiteY47" fmla="*/ 427838 h 1426128"/>
              <a:gd name="connsiteX48" fmla="*/ 419700 w 1065652"/>
              <a:gd name="connsiteY48" fmla="*/ 327170 h 1426128"/>
              <a:gd name="connsiteX49" fmla="*/ 453256 w 1065652"/>
              <a:gd name="connsiteY49" fmla="*/ 260058 h 1426128"/>
              <a:gd name="connsiteX50" fmla="*/ 470034 w 1065652"/>
              <a:gd name="connsiteY50" fmla="*/ 218114 h 1426128"/>
              <a:gd name="connsiteX51" fmla="*/ 553924 w 1065652"/>
              <a:gd name="connsiteY51" fmla="*/ 142613 h 1426128"/>
              <a:gd name="connsiteX52" fmla="*/ 604258 w 1065652"/>
              <a:gd name="connsiteY52" fmla="*/ 117446 h 1426128"/>
              <a:gd name="connsiteX53" fmla="*/ 721704 w 1065652"/>
              <a:gd name="connsiteY53" fmla="*/ 134224 h 1426128"/>
              <a:gd name="connsiteX54" fmla="*/ 738482 w 1065652"/>
              <a:gd name="connsiteY54" fmla="*/ 159391 h 1426128"/>
              <a:gd name="connsiteX55" fmla="*/ 730093 w 1065652"/>
              <a:gd name="connsiteY55" fmla="*/ 243281 h 1426128"/>
              <a:gd name="connsiteX56" fmla="*/ 721704 w 1065652"/>
              <a:gd name="connsiteY56" fmla="*/ 142613 h 1426128"/>
              <a:gd name="connsiteX57" fmla="*/ 746871 w 1065652"/>
              <a:gd name="connsiteY57" fmla="*/ 100668 h 1426128"/>
              <a:gd name="connsiteX58" fmla="*/ 805594 w 1065652"/>
              <a:gd name="connsiteY58" fmla="*/ 25167 h 1426128"/>
              <a:gd name="connsiteX59" fmla="*/ 830761 w 1065652"/>
              <a:gd name="connsiteY59" fmla="*/ 8389 h 1426128"/>
              <a:gd name="connsiteX60" fmla="*/ 855927 w 1065652"/>
              <a:gd name="connsiteY60" fmla="*/ 0 h 1426128"/>
              <a:gd name="connsiteX61" fmla="*/ 939817 w 1065652"/>
              <a:gd name="connsiteY61" fmla="*/ 16778 h 1426128"/>
              <a:gd name="connsiteX62" fmla="*/ 948206 w 1065652"/>
              <a:gd name="connsiteY62" fmla="*/ 109057 h 1426128"/>
              <a:gd name="connsiteX63" fmla="*/ 923039 w 1065652"/>
              <a:gd name="connsiteY63" fmla="*/ 117446 h 1426128"/>
              <a:gd name="connsiteX64" fmla="*/ 906261 w 1065652"/>
              <a:gd name="connsiteY64" fmla="*/ 92279 h 1426128"/>
              <a:gd name="connsiteX65" fmla="*/ 956595 w 1065652"/>
              <a:gd name="connsiteY65" fmla="*/ 67112 h 1426128"/>
              <a:gd name="connsiteX66" fmla="*/ 990151 w 1065652"/>
              <a:gd name="connsiteY66" fmla="*/ 50334 h 1426128"/>
              <a:gd name="connsiteX67" fmla="*/ 1065652 w 1065652"/>
              <a:gd name="connsiteY67" fmla="*/ 33556 h 142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065652" h="1426128">
                <a:moveTo>
                  <a:pt x="42195" y="1426128"/>
                </a:moveTo>
                <a:cubicBezTo>
                  <a:pt x="42165" y="1425888"/>
                  <a:pt x="22979" y="1329881"/>
                  <a:pt x="42195" y="1317071"/>
                </a:cubicBezTo>
                <a:cubicBezTo>
                  <a:pt x="54059" y="1309162"/>
                  <a:pt x="70158" y="1322664"/>
                  <a:pt x="84140" y="1325460"/>
                </a:cubicBezTo>
                <a:cubicBezTo>
                  <a:pt x="86936" y="1333849"/>
                  <a:pt x="92529" y="1341784"/>
                  <a:pt x="92529" y="1350627"/>
                </a:cubicBezTo>
                <a:cubicBezTo>
                  <a:pt x="92529" y="1359470"/>
                  <a:pt x="92049" y="1371839"/>
                  <a:pt x="84140" y="1375794"/>
                </a:cubicBezTo>
                <a:cubicBezTo>
                  <a:pt x="76231" y="1379749"/>
                  <a:pt x="67101" y="1370888"/>
                  <a:pt x="58973" y="1367405"/>
                </a:cubicBezTo>
                <a:cubicBezTo>
                  <a:pt x="47479" y="1362479"/>
                  <a:pt x="36602" y="1356220"/>
                  <a:pt x="25417" y="1350627"/>
                </a:cubicBezTo>
                <a:cubicBezTo>
                  <a:pt x="19824" y="1339442"/>
                  <a:pt x="10695" y="1329406"/>
                  <a:pt x="8639" y="1317071"/>
                </a:cubicBezTo>
                <a:cubicBezTo>
                  <a:pt x="-6892" y="1223883"/>
                  <a:pt x="107" y="1007178"/>
                  <a:pt x="17028" y="947956"/>
                </a:cubicBezTo>
                <a:cubicBezTo>
                  <a:pt x="24275" y="922590"/>
                  <a:pt x="61673" y="919837"/>
                  <a:pt x="84140" y="906011"/>
                </a:cubicBezTo>
                <a:cubicBezTo>
                  <a:pt x="98027" y="897465"/>
                  <a:pt x="126085" y="880844"/>
                  <a:pt x="126085" y="880844"/>
                </a:cubicBezTo>
                <a:cubicBezTo>
                  <a:pt x="131678" y="889233"/>
                  <a:pt x="141205" y="896066"/>
                  <a:pt x="142863" y="906011"/>
                </a:cubicBezTo>
                <a:cubicBezTo>
                  <a:pt x="146915" y="930323"/>
                  <a:pt x="124011" y="938153"/>
                  <a:pt x="109307" y="947956"/>
                </a:cubicBezTo>
                <a:cubicBezTo>
                  <a:pt x="70158" y="1006679"/>
                  <a:pt x="92529" y="1009475"/>
                  <a:pt x="50584" y="981512"/>
                </a:cubicBezTo>
                <a:cubicBezTo>
                  <a:pt x="44991" y="970327"/>
                  <a:pt x="38885" y="959384"/>
                  <a:pt x="33806" y="947956"/>
                </a:cubicBezTo>
                <a:cubicBezTo>
                  <a:pt x="26714" y="932000"/>
                  <a:pt x="14173" y="900214"/>
                  <a:pt x="8639" y="880844"/>
                </a:cubicBezTo>
                <a:cubicBezTo>
                  <a:pt x="5472" y="869758"/>
                  <a:pt x="3046" y="858473"/>
                  <a:pt x="250" y="847288"/>
                </a:cubicBezTo>
                <a:cubicBezTo>
                  <a:pt x="5843" y="830510"/>
                  <a:pt x="6748" y="811345"/>
                  <a:pt x="17028" y="796954"/>
                </a:cubicBezTo>
                <a:cubicBezTo>
                  <a:pt x="22168" y="789758"/>
                  <a:pt x="33563" y="790483"/>
                  <a:pt x="42195" y="788565"/>
                </a:cubicBezTo>
                <a:cubicBezTo>
                  <a:pt x="58799" y="784875"/>
                  <a:pt x="75751" y="782972"/>
                  <a:pt x="92529" y="780176"/>
                </a:cubicBezTo>
                <a:cubicBezTo>
                  <a:pt x="100918" y="785769"/>
                  <a:pt x="112103" y="788565"/>
                  <a:pt x="117696" y="796954"/>
                </a:cubicBezTo>
                <a:cubicBezTo>
                  <a:pt x="133966" y="821358"/>
                  <a:pt x="123797" y="839662"/>
                  <a:pt x="117696" y="864066"/>
                </a:cubicBezTo>
                <a:cubicBezTo>
                  <a:pt x="116772" y="863881"/>
                  <a:pt x="47272" y="850673"/>
                  <a:pt x="42195" y="847288"/>
                </a:cubicBezTo>
                <a:cubicBezTo>
                  <a:pt x="33806" y="841695"/>
                  <a:pt x="31010" y="830510"/>
                  <a:pt x="25417" y="822121"/>
                </a:cubicBezTo>
                <a:cubicBezTo>
                  <a:pt x="28213" y="791361"/>
                  <a:pt x="27334" y="760043"/>
                  <a:pt x="33806" y="729842"/>
                </a:cubicBezTo>
                <a:cubicBezTo>
                  <a:pt x="35919" y="719983"/>
                  <a:pt x="45582" y="713429"/>
                  <a:pt x="50584" y="704675"/>
                </a:cubicBezTo>
                <a:cubicBezTo>
                  <a:pt x="120410" y="582479"/>
                  <a:pt x="28693" y="740068"/>
                  <a:pt x="75751" y="645952"/>
                </a:cubicBezTo>
                <a:cubicBezTo>
                  <a:pt x="80260" y="636934"/>
                  <a:pt x="87527" y="629539"/>
                  <a:pt x="92529" y="620785"/>
                </a:cubicBezTo>
                <a:cubicBezTo>
                  <a:pt x="98734" y="609927"/>
                  <a:pt x="101168" y="596724"/>
                  <a:pt x="109307" y="587229"/>
                </a:cubicBezTo>
                <a:cubicBezTo>
                  <a:pt x="135575" y="556583"/>
                  <a:pt x="163743" y="556096"/>
                  <a:pt x="201586" y="545284"/>
                </a:cubicBezTo>
                <a:cubicBezTo>
                  <a:pt x="298526" y="552741"/>
                  <a:pt x="292654" y="528491"/>
                  <a:pt x="335810" y="578840"/>
                </a:cubicBezTo>
                <a:cubicBezTo>
                  <a:pt x="344909" y="589456"/>
                  <a:pt x="352588" y="601211"/>
                  <a:pt x="360977" y="612396"/>
                </a:cubicBezTo>
                <a:cubicBezTo>
                  <a:pt x="359522" y="624032"/>
                  <a:pt x="367686" y="696286"/>
                  <a:pt x="327421" y="696286"/>
                </a:cubicBezTo>
                <a:cubicBezTo>
                  <a:pt x="317339" y="696286"/>
                  <a:pt x="310643" y="685101"/>
                  <a:pt x="302254" y="679508"/>
                </a:cubicBezTo>
                <a:cubicBezTo>
                  <a:pt x="300225" y="675450"/>
                  <a:pt x="276205" y="631365"/>
                  <a:pt x="277087" y="620785"/>
                </a:cubicBezTo>
                <a:cubicBezTo>
                  <a:pt x="285802" y="516208"/>
                  <a:pt x="283573" y="574257"/>
                  <a:pt x="310643" y="520117"/>
                </a:cubicBezTo>
                <a:cubicBezTo>
                  <a:pt x="317377" y="506648"/>
                  <a:pt x="320108" y="491336"/>
                  <a:pt x="327421" y="478172"/>
                </a:cubicBezTo>
                <a:cubicBezTo>
                  <a:pt x="346788" y="443311"/>
                  <a:pt x="353663" y="447557"/>
                  <a:pt x="377755" y="419449"/>
                </a:cubicBezTo>
                <a:cubicBezTo>
                  <a:pt x="386854" y="408833"/>
                  <a:pt x="393035" y="395780"/>
                  <a:pt x="402922" y="385893"/>
                </a:cubicBezTo>
                <a:cubicBezTo>
                  <a:pt x="419184" y="369631"/>
                  <a:pt x="432787" y="367549"/>
                  <a:pt x="453256" y="360726"/>
                </a:cubicBezTo>
                <a:cubicBezTo>
                  <a:pt x="461645" y="363522"/>
                  <a:pt x="470924" y="364428"/>
                  <a:pt x="478423" y="369115"/>
                </a:cubicBezTo>
                <a:cubicBezTo>
                  <a:pt x="493607" y="378605"/>
                  <a:pt x="506044" y="391928"/>
                  <a:pt x="520368" y="402671"/>
                </a:cubicBezTo>
                <a:cubicBezTo>
                  <a:pt x="528434" y="408720"/>
                  <a:pt x="537146" y="413856"/>
                  <a:pt x="545535" y="419449"/>
                </a:cubicBezTo>
                <a:cubicBezTo>
                  <a:pt x="556589" y="452610"/>
                  <a:pt x="566404" y="469990"/>
                  <a:pt x="545535" y="511728"/>
                </a:cubicBezTo>
                <a:cubicBezTo>
                  <a:pt x="541388" y="520021"/>
                  <a:pt x="497455" y="533347"/>
                  <a:pt x="486812" y="536895"/>
                </a:cubicBezTo>
                <a:cubicBezTo>
                  <a:pt x="478423" y="534099"/>
                  <a:pt x="468438" y="534167"/>
                  <a:pt x="461645" y="528506"/>
                </a:cubicBezTo>
                <a:cubicBezTo>
                  <a:pt x="450904" y="519555"/>
                  <a:pt x="443888" y="506806"/>
                  <a:pt x="436478" y="494950"/>
                </a:cubicBezTo>
                <a:cubicBezTo>
                  <a:pt x="418200" y="465704"/>
                  <a:pt x="419363" y="460045"/>
                  <a:pt x="411311" y="427838"/>
                </a:cubicBezTo>
                <a:cubicBezTo>
                  <a:pt x="414107" y="394282"/>
                  <a:pt x="411533" y="359837"/>
                  <a:pt x="419700" y="327170"/>
                </a:cubicBezTo>
                <a:cubicBezTo>
                  <a:pt x="425766" y="302906"/>
                  <a:pt x="443967" y="283280"/>
                  <a:pt x="453256" y="260058"/>
                </a:cubicBezTo>
                <a:cubicBezTo>
                  <a:pt x="458849" y="246077"/>
                  <a:pt x="462286" y="231026"/>
                  <a:pt x="470034" y="218114"/>
                </a:cubicBezTo>
                <a:cubicBezTo>
                  <a:pt x="496957" y="173243"/>
                  <a:pt x="510348" y="171664"/>
                  <a:pt x="553924" y="142613"/>
                </a:cubicBezTo>
                <a:cubicBezTo>
                  <a:pt x="586449" y="120930"/>
                  <a:pt x="569526" y="129023"/>
                  <a:pt x="604258" y="117446"/>
                </a:cubicBezTo>
                <a:cubicBezTo>
                  <a:pt x="643407" y="123039"/>
                  <a:pt x="683958" y="122428"/>
                  <a:pt x="721704" y="134224"/>
                </a:cubicBezTo>
                <a:cubicBezTo>
                  <a:pt x="731327" y="137231"/>
                  <a:pt x="737709" y="149338"/>
                  <a:pt x="738482" y="159391"/>
                </a:cubicBezTo>
                <a:cubicBezTo>
                  <a:pt x="740637" y="187411"/>
                  <a:pt x="732889" y="215318"/>
                  <a:pt x="730093" y="243281"/>
                </a:cubicBezTo>
                <a:cubicBezTo>
                  <a:pt x="678647" y="226132"/>
                  <a:pt x="691393" y="239608"/>
                  <a:pt x="721704" y="142613"/>
                </a:cubicBezTo>
                <a:cubicBezTo>
                  <a:pt x="726567" y="127050"/>
                  <a:pt x="738117" y="114424"/>
                  <a:pt x="746871" y="100668"/>
                </a:cubicBezTo>
                <a:cubicBezTo>
                  <a:pt x="767992" y="67477"/>
                  <a:pt x="777356" y="48698"/>
                  <a:pt x="805594" y="25167"/>
                </a:cubicBezTo>
                <a:cubicBezTo>
                  <a:pt x="813339" y="18712"/>
                  <a:pt x="821743" y="12898"/>
                  <a:pt x="830761" y="8389"/>
                </a:cubicBezTo>
                <a:cubicBezTo>
                  <a:pt x="838670" y="4434"/>
                  <a:pt x="847538" y="2796"/>
                  <a:pt x="855927" y="0"/>
                </a:cubicBezTo>
                <a:cubicBezTo>
                  <a:pt x="883890" y="5593"/>
                  <a:pt x="914311" y="4025"/>
                  <a:pt x="939817" y="16778"/>
                </a:cubicBezTo>
                <a:cubicBezTo>
                  <a:pt x="967962" y="30850"/>
                  <a:pt x="954373" y="96724"/>
                  <a:pt x="948206" y="109057"/>
                </a:cubicBezTo>
                <a:cubicBezTo>
                  <a:pt x="944251" y="116966"/>
                  <a:pt x="931428" y="114650"/>
                  <a:pt x="923039" y="117446"/>
                </a:cubicBezTo>
                <a:cubicBezTo>
                  <a:pt x="917446" y="109057"/>
                  <a:pt x="904284" y="102166"/>
                  <a:pt x="906261" y="92279"/>
                </a:cubicBezTo>
                <a:cubicBezTo>
                  <a:pt x="908780" y="79684"/>
                  <a:pt x="948180" y="70719"/>
                  <a:pt x="956595" y="67112"/>
                </a:cubicBezTo>
                <a:cubicBezTo>
                  <a:pt x="968089" y="62186"/>
                  <a:pt x="978086" y="53624"/>
                  <a:pt x="990151" y="50334"/>
                </a:cubicBezTo>
                <a:cubicBezTo>
                  <a:pt x="1092157" y="22514"/>
                  <a:pt x="1019459" y="56653"/>
                  <a:pt x="1065652" y="3355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Vrije vorm 6"/>
          <p:cNvSpPr/>
          <p:nvPr/>
        </p:nvSpPr>
        <p:spPr>
          <a:xfrm>
            <a:off x="4563611" y="1123471"/>
            <a:ext cx="1124125" cy="1435171"/>
          </a:xfrm>
          <a:custGeom>
            <a:avLst/>
            <a:gdLst>
              <a:gd name="connsiteX0" fmla="*/ 780176 w 1048624"/>
              <a:gd name="connsiteY0" fmla="*/ 1435171 h 1435171"/>
              <a:gd name="connsiteX1" fmla="*/ 822121 w 1048624"/>
              <a:gd name="connsiteY1" fmla="*/ 1418393 h 1435171"/>
              <a:gd name="connsiteX2" fmla="*/ 838899 w 1048624"/>
              <a:gd name="connsiteY2" fmla="*/ 1393226 h 1435171"/>
              <a:gd name="connsiteX3" fmla="*/ 864066 w 1048624"/>
              <a:gd name="connsiteY3" fmla="*/ 1368059 h 1435171"/>
              <a:gd name="connsiteX4" fmla="*/ 864066 w 1048624"/>
              <a:gd name="connsiteY4" fmla="*/ 1267391 h 1435171"/>
              <a:gd name="connsiteX5" fmla="*/ 855677 w 1048624"/>
              <a:gd name="connsiteY5" fmla="*/ 1242224 h 1435171"/>
              <a:gd name="connsiteX6" fmla="*/ 830510 w 1048624"/>
              <a:gd name="connsiteY6" fmla="*/ 1217057 h 1435171"/>
              <a:gd name="connsiteX7" fmla="*/ 796954 w 1048624"/>
              <a:gd name="connsiteY7" fmla="*/ 1166723 h 1435171"/>
              <a:gd name="connsiteX8" fmla="*/ 805343 w 1048624"/>
              <a:gd name="connsiteY8" fmla="*/ 1250613 h 1435171"/>
              <a:gd name="connsiteX9" fmla="*/ 872455 w 1048624"/>
              <a:gd name="connsiteY9" fmla="*/ 1242224 h 1435171"/>
              <a:gd name="connsiteX10" fmla="*/ 947956 w 1048624"/>
              <a:gd name="connsiteY10" fmla="*/ 1175112 h 1435171"/>
              <a:gd name="connsiteX11" fmla="*/ 981512 w 1048624"/>
              <a:gd name="connsiteY11" fmla="*/ 1166723 h 1435171"/>
              <a:gd name="connsiteX12" fmla="*/ 964734 w 1048624"/>
              <a:gd name="connsiteY12" fmla="*/ 1032500 h 1435171"/>
              <a:gd name="connsiteX13" fmla="*/ 931178 w 1048624"/>
              <a:gd name="connsiteY13" fmla="*/ 965388 h 1435171"/>
              <a:gd name="connsiteX14" fmla="*/ 906011 w 1048624"/>
              <a:gd name="connsiteY14" fmla="*/ 940221 h 1435171"/>
              <a:gd name="connsiteX15" fmla="*/ 880844 w 1048624"/>
              <a:gd name="connsiteY15" fmla="*/ 931832 h 1435171"/>
              <a:gd name="connsiteX16" fmla="*/ 855677 w 1048624"/>
              <a:gd name="connsiteY16" fmla="*/ 948610 h 1435171"/>
              <a:gd name="connsiteX17" fmla="*/ 855677 w 1048624"/>
              <a:gd name="connsiteY17" fmla="*/ 1049278 h 1435171"/>
              <a:gd name="connsiteX18" fmla="*/ 922789 w 1048624"/>
              <a:gd name="connsiteY18" fmla="*/ 1074445 h 1435171"/>
              <a:gd name="connsiteX19" fmla="*/ 981512 w 1048624"/>
              <a:gd name="connsiteY19" fmla="*/ 1066056 h 1435171"/>
              <a:gd name="connsiteX20" fmla="*/ 989901 w 1048624"/>
              <a:gd name="connsiteY20" fmla="*/ 1032500 h 1435171"/>
              <a:gd name="connsiteX21" fmla="*/ 998290 w 1048624"/>
              <a:gd name="connsiteY21" fmla="*/ 1007333 h 1435171"/>
              <a:gd name="connsiteX22" fmla="*/ 1015068 w 1048624"/>
              <a:gd name="connsiteY22" fmla="*/ 973777 h 1435171"/>
              <a:gd name="connsiteX23" fmla="*/ 1031846 w 1048624"/>
              <a:gd name="connsiteY23" fmla="*/ 906665 h 1435171"/>
              <a:gd name="connsiteX24" fmla="*/ 1040235 w 1048624"/>
              <a:gd name="connsiteY24" fmla="*/ 881498 h 1435171"/>
              <a:gd name="connsiteX25" fmla="*/ 1048624 w 1048624"/>
              <a:gd name="connsiteY25" fmla="*/ 847942 h 1435171"/>
              <a:gd name="connsiteX26" fmla="*/ 1040235 w 1048624"/>
              <a:gd name="connsiteY26" fmla="*/ 747274 h 1435171"/>
              <a:gd name="connsiteX27" fmla="*/ 998290 w 1048624"/>
              <a:gd name="connsiteY27" fmla="*/ 705329 h 1435171"/>
              <a:gd name="connsiteX28" fmla="*/ 939567 w 1048624"/>
              <a:gd name="connsiteY28" fmla="*/ 671773 h 1435171"/>
              <a:gd name="connsiteX29" fmla="*/ 864066 w 1048624"/>
              <a:gd name="connsiteY29" fmla="*/ 613050 h 1435171"/>
              <a:gd name="connsiteX30" fmla="*/ 805343 w 1048624"/>
              <a:gd name="connsiteY30" fmla="*/ 621439 h 1435171"/>
              <a:gd name="connsiteX31" fmla="*/ 788565 w 1048624"/>
              <a:gd name="connsiteY31" fmla="*/ 646606 h 1435171"/>
              <a:gd name="connsiteX32" fmla="*/ 780176 w 1048624"/>
              <a:gd name="connsiteY32" fmla="*/ 680162 h 1435171"/>
              <a:gd name="connsiteX33" fmla="*/ 771787 w 1048624"/>
              <a:gd name="connsiteY33" fmla="*/ 705329 h 1435171"/>
              <a:gd name="connsiteX34" fmla="*/ 780176 w 1048624"/>
              <a:gd name="connsiteY34" fmla="*/ 755663 h 1435171"/>
              <a:gd name="connsiteX35" fmla="*/ 864066 w 1048624"/>
              <a:gd name="connsiteY35" fmla="*/ 747274 h 1435171"/>
              <a:gd name="connsiteX36" fmla="*/ 914400 w 1048624"/>
              <a:gd name="connsiteY36" fmla="*/ 713718 h 1435171"/>
              <a:gd name="connsiteX37" fmla="*/ 939567 w 1048624"/>
              <a:gd name="connsiteY37" fmla="*/ 654995 h 1435171"/>
              <a:gd name="connsiteX38" fmla="*/ 947956 w 1048624"/>
              <a:gd name="connsiteY38" fmla="*/ 629828 h 1435171"/>
              <a:gd name="connsiteX39" fmla="*/ 973123 w 1048624"/>
              <a:gd name="connsiteY39" fmla="*/ 571105 h 1435171"/>
              <a:gd name="connsiteX40" fmla="*/ 964734 w 1048624"/>
              <a:gd name="connsiteY40" fmla="*/ 503993 h 1435171"/>
              <a:gd name="connsiteX41" fmla="*/ 897622 w 1048624"/>
              <a:gd name="connsiteY41" fmla="*/ 445270 h 1435171"/>
              <a:gd name="connsiteX42" fmla="*/ 880844 w 1048624"/>
              <a:gd name="connsiteY42" fmla="*/ 420103 h 1435171"/>
              <a:gd name="connsiteX43" fmla="*/ 755009 w 1048624"/>
              <a:gd name="connsiteY43" fmla="*/ 352991 h 1435171"/>
              <a:gd name="connsiteX44" fmla="*/ 704675 w 1048624"/>
              <a:gd name="connsiteY44" fmla="*/ 319435 h 1435171"/>
              <a:gd name="connsiteX45" fmla="*/ 645952 w 1048624"/>
              <a:gd name="connsiteY45" fmla="*/ 352991 h 1435171"/>
              <a:gd name="connsiteX46" fmla="*/ 629174 w 1048624"/>
              <a:gd name="connsiteY46" fmla="*/ 378158 h 1435171"/>
              <a:gd name="connsiteX47" fmla="*/ 620785 w 1048624"/>
              <a:gd name="connsiteY47" fmla="*/ 411714 h 1435171"/>
              <a:gd name="connsiteX48" fmla="*/ 604007 w 1048624"/>
              <a:gd name="connsiteY48" fmla="*/ 445270 h 1435171"/>
              <a:gd name="connsiteX49" fmla="*/ 595618 w 1048624"/>
              <a:gd name="connsiteY49" fmla="*/ 470437 h 1435171"/>
              <a:gd name="connsiteX50" fmla="*/ 604007 w 1048624"/>
              <a:gd name="connsiteY50" fmla="*/ 495604 h 1435171"/>
              <a:gd name="connsiteX51" fmla="*/ 696286 w 1048624"/>
              <a:gd name="connsiteY51" fmla="*/ 462048 h 1435171"/>
              <a:gd name="connsiteX52" fmla="*/ 721453 w 1048624"/>
              <a:gd name="connsiteY52" fmla="*/ 420103 h 1435171"/>
              <a:gd name="connsiteX53" fmla="*/ 755009 w 1048624"/>
              <a:gd name="connsiteY53" fmla="*/ 361380 h 1435171"/>
              <a:gd name="connsiteX54" fmla="*/ 763398 w 1048624"/>
              <a:gd name="connsiteY54" fmla="*/ 336213 h 1435171"/>
              <a:gd name="connsiteX55" fmla="*/ 746620 w 1048624"/>
              <a:gd name="connsiteY55" fmla="*/ 193601 h 1435171"/>
              <a:gd name="connsiteX56" fmla="*/ 729842 w 1048624"/>
              <a:gd name="connsiteY56" fmla="*/ 160045 h 1435171"/>
              <a:gd name="connsiteX57" fmla="*/ 713064 w 1048624"/>
              <a:gd name="connsiteY57" fmla="*/ 134878 h 1435171"/>
              <a:gd name="connsiteX58" fmla="*/ 679508 w 1048624"/>
              <a:gd name="connsiteY58" fmla="*/ 118100 h 1435171"/>
              <a:gd name="connsiteX59" fmla="*/ 654341 w 1048624"/>
              <a:gd name="connsiteY59" fmla="*/ 84544 h 1435171"/>
              <a:gd name="connsiteX60" fmla="*/ 629174 w 1048624"/>
              <a:gd name="connsiteY60" fmla="*/ 76155 h 1435171"/>
              <a:gd name="connsiteX61" fmla="*/ 570451 w 1048624"/>
              <a:gd name="connsiteY61" fmla="*/ 42599 h 1435171"/>
              <a:gd name="connsiteX62" fmla="*/ 503339 w 1048624"/>
              <a:gd name="connsiteY62" fmla="*/ 76155 h 1435171"/>
              <a:gd name="connsiteX63" fmla="*/ 436227 w 1048624"/>
              <a:gd name="connsiteY63" fmla="*/ 126489 h 1435171"/>
              <a:gd name="connsiteX64" fmla="*/ 402671 w 1048624"/>
              <a:gd name="connsiteY64" fmla="*/ 176823 h 1435171"/>
              <a:gd name="connsiteX65" fmla="*/ 411060 w 1048624"/>
              <a:gd name="connsiteY65" fmla="*/ 126489 h 1435171"/>
              <a:gd name="connsiteX66" fmla="*/ 419449 w 1048624"/>
              <a:gd name="connsiteY66" fmla="*/ 92933 h 1435171"/>
              <a:gd name="connsiteX67" fmla="*/ 411060 w 1048624"/>
              <a:gd name="connsiteY67" fmla="*/ 50988 h 1435171"/>
              <a:gd name="connsiteX68" fmla="*/ 360727 w 1048624"/>
              <a:gd name="connsiteY68" fmla="*/ 34210 h 1435171"/>
              <a:gd name="connsiteX69" fmla="*/ 276837 w 1048624"/>
              <a:gd name="connsiteY69" fmla="*/ 17432 h 1435171"/>
              <a:gd name="connsiteX70" fmla="*/ 134224 w 1048624"/>
              <a:gd name="connsiteY70" fmla="*/ 34210 h 1435171"/>
              <a:gd name="connsiteX71" fmla="*/ 109057 w 1048624"/>
              <a:gd name="connsiteY71" fmla="*/ 50988 h 1435171"/>
              <a:gd name="connsiteX72" fmla="*/ 92279 w 1048624"/>
              <a:gd name="connsiteY72" fmla="*/ 76155 h 1435171"/>
              <a:gd name="connsiteX73" fmla="*/ 92279 w 1048624"/>
              <a:gd name="connsiteY73" fmla="*/ 160045 h 1435171"/>
              <a:gd name="connsiteX74" fmla="*/ 134224 w 1048624"/>
              <a:gd name="connsiteY74" fmla="*/ 143267 h 1435171"/>
              <a:gd name="connsiteX75" fmla="*/ 151002 w 1048624"/>
              <a:gd name="connsiteY75" fmla="*/ 76155 h 1435171"/>
              <a:gd name="connsiteX76" fmla="*/ 167780 w 1048624"/>
              <a:gd name="connsiteY76" fmla="*/ 50988 h 1435171"/>
              <a:gd name="connsiteX77" fmla="*/ 159391 w 1048624"/>
              <a:gd name="connsiteY77" fmla="*/ 17432 h 1435171"/>
              <a:gd name="connsiteX78" fmla="*/ 125835 w 1048624"/>
              <a:gd name="connsiteY78" fmla="*/ 9043 h 1435171"/>
              <a:gd name="connsiteX79" fmla="*/ 0 w 1048624"/>
              <a:gd name="connsiteY79" fmla="*/ 654 h 143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048624" h="1435171">
                <a:moveTo>
                  <a:pt x="780176" y="1435171"/>
                </a:moveTo>
                <a:cubicBezTo>
                  <a:pt x="794158" y="1429578"/>
                  <a:pt x="809867" y="1427146"/>
                  <a:pt x="822121" y="1418393"/>
                </a:cubicBezTo>
                <a:cubicBezTo>
                  <a:pt x="830325" y="1412533"/>
                  <a:pt x="832444" y="1400971"/>
                  <a:pt x="838899" y="1393226"/>
                </a:cubicBezTo>
                <a:cubicBezTo>
                  <a:pt x="846494" y="1384112"/>
                  <a:pt x="855677" y="1376448"/>
                  <a:pt x="864066" y="1368059"/>
                </a:cubicBezTo>
                <a:cubicBezTo>
                  <a:pt x="879372" y="1322140"/>
                  <a:pt x="876553" y="1342315"/>
                  <a:pt x="864066" y="1267391"/>
                </a:cubicBezTo>
                <a:cubicBezTo>
                  <a:pt x="862612" y="1258669"/>
                  <a:pt x="860582" y="1249582"/>
                  <a:pt x="855677" y="1242224"/>
                </a:cubicBezTo>
                <a:cubicBezTo>
                  <a:pt x="849096" y="1232353"/>
                  <a:pt x="837794" y="1226422"/>
                  <a:pt x="830510" y="1217057"/>
                </a:cubicBezTo>
                <a:cubicBezTo>
                  <a:pt x="818130" y="1201140"/>
                  <a:pt x="796954" y="1166723"/>
                  <a:pt x="796954" y="1166723"/>
                </a:cubicBezTo>
                <a:cubicBezTo>
                  <a:pt x="799750" y="1194686"/>
                  <a:pt x="785471" y="1230741"/>
                  <a:pt x="805343" y="1250613"/>
                </a:cubicBezTo>
                <a:cubicBezTo>
                  <a:pt x="821285" y="1266555"/>
                  <a:pt x="851224" y="1249807"/>
                  <a:pt x="872455" y="1242224"/>
                </a:cubicBezTo>
                <a:cubicBezTo>
                  <a:pt x="973876" y="1206002"/>
                  <a:pt x="883334" y="1221271"/>
                  <a:pt x="947956" y="1175112"/>
                </a:cubicBezTo>
                <a:cubicBezTo>
                  <a:pt x="957338" y="1168411"/>
                  <a:pt x="970327" y="1169519"/>
                  <a:pt x="981512" y="1166723"/>
                </a:cubicBezTo>
                <a:cubicBezTo>
                  <a:pt x="980224" y="1151268"/>
                  <a:pt x="978530" y="1065611"/>
                  <a:pt x="964734" y="1032500"/>
                </a:cubicBezTo>
                <a:cubicBezTo>
                  <a:pt x="955114" y="1009413"/>
                  <a:pt x="948864" y="983074"/>
                  <a:pt x="931178" y="965388"/>
                </a:cubicBezTo>
                <a:cubicBezTo>
                  <a:pt x="922789" y="956999"/>
                  <a:pt x="915882" y="946802"/>
                  <a:pt x="906011" y="940221"/>
                </a:cubicBezTo>
                <a:cubicBezTo>
                  <a:pt x="898653" y="935316"/>
                  <a:pt x="889233" y="934628"/>
                  <a:pt x="880844" y="931832"/>
                </a:cubicBezTo>
                <a:cubicBezTo>
                  <a:pt x="872455" y="937425"/>
                  <a:pt x="861975" y="940737"/>
                  <a:pt x="855677" y="948610"/>
                </a:cubicBezTo>
                <a:cubicBezTo>
                  <a:pt x="837217" y="971685"/>
                  <a:pt x="852220" y="1039770"/>
                  <a:pt x="855677" y="1049278"/>
                </a:cubicBezTo>
                <a:cubicBezTo>
                  <a:pt x="862454" y="1067914"/>
                  <a:pt x="913743" y="1072636"/>
                  <a:pt x="922789" y="1074445"/>
                </a:cubicBezTo>
                <a:cubicBezTo>
                  <a:pt x="942363" y="1071649"/>
                  <a:pt x="964744" y="1076536"/>
                  <a:pt x="981512" y="1066056"/>
                </a:cubicBezTo>
                <a:cubicBezTo>
                  <a:pt x="991289" y="1059945"/>
                  <a:pt x="986734" y="1043586"/>
                  <a:pt x="989901" y="1032500"/>
                </a:cubicBezTo>
                <a:cubicBezTo>
                  <a:pt x="992330" y="1023997"/>
                  <a:pt x="994807" y="1015461"/>
                  <a:pt x="998290" y="1007333"/>
                </a:cubicBezTo>
                <a:cubicBezTo>
                  <a:pt x="1003216" y="995839"/>
                  <a:pt x="1010142" y="985271"/>
                  <a:pt x="1015068" y="973777"/>
                </a:cubicBezTo>
                <a:cubicBezTo>
                  <a:pt x="1026574" y="946930"/>
                  <a:pt x="1023968" y="938178"/>
                  <a:pt x="1031846" y="906665"/>
                </a:cubicBezTo>
                <a:cubicBezTo>
                  <a:pt x="1033991" y="898086"/>
                  <a:pt x="1037806" y="890001"/>
                  <a:pt x="1040235" y="881498"/>
                </a:cubicBezTo>
                <a:cubicBezTo>
                  <a:pt x="1043402" y="870412"/>
                  <a:pt x="1045828" y="859127"/>
                  <a:pt x="1048624" y="847942"/>
                </a:cubicBezTo>
                <a:cubicBezTo>
                  <a:pt x="1045828" y="814386"/>
                  <a:pt x="1051442" y="779027"/>
                  <a:pt x="1040235" y="747274"/>
                </a:cubicBezTo>
                <a:cubicBezTo>
                  <a:pt x="1033654" y="728628"/>
                  <a:pt x="1013171" y="718350"/>
                  <a:pt x="998290" y="705329"/>
                </a:cubicBezTo>
                <a:cubicBezTo>
                  <a:pt x="979054" y="688497"/>
                  <a:pt x="961879" y="684522"/>
                  <a:pt x="939567" y="671773"/>
                </a:cubicBezTo>
                <a:cubicBezTo>
                  <a:pt x="911988" y="656013"/>
                  <a:pt x="888007" y="633001"/>
                  <a:pt x="864066" y="613050"/>
                </a:cubicBezTo>
                <a:cubicBezTo>
                  <a:pt x="844492" y="615846"/>
                  <a:pt x="823412" y="613408"/>
                  <a:pt x="805343" y="621439"/>
                </a:cubicBezTo>
                <a:cubicBezTo>
                  <a:pt x="796130" y="625534"/>
                  <a:pt x="792537" y="637339"/>
                  <a:pt x="788565" y="646606"/>
                </a:cubicBezTo>
                <a:cubicBezTo>
                  <a:pt x="784023" y="657203"/>
                  <a:pt x="783343" y="669076"/>
                  <a:pt x="780176" y="680162"/>
                </a:cubicBezTo>
                <a:cubicBezTo>
                  <a:pt x="777747" y="688665"/>
                  <a:pt x="774583" y="696940"/>
                  <a:pt x="771787" y="705329"/>
                </a:cubicBezTo>
                <a:cubicBezTo>
                  <a:pt x="774583" y="722107"/>
                  <a:pt x="764691" y="748624"/>
                  <a:pt x="780176" y="755663"/>
                </a:cubicBezTo>
                <a:cubicBezTo>
                  <a:pt x="805760" y="767292"/>
                  <a:pt x="837242" y="755656"/>
                  <a:pt x="864066" y="747274"/>
                </a:cubicBezTo>
                <a:cubicBezTo>
                  <a:pt x="883313" y="741259"/>
                  <a:pt x="914400" y="713718"/>
                  <a:pt x="914400" y="713718"/>
                </a:cubicBezTo>
                <a:cubicBezTo>
                  <a:pt x="934074" y="654697"/>
                  <a:pt x="908468" y="727559"/>
                  <a:pt x="939567" y="654995"/>
                </a:cubicBezTo>
                <a:cubicBezTo>
                  <a:pt x="943050" y="646867"/>
                  <a:pt x="944473" y="637956"/>
                  <a:pt x="947956" y="629828"/>
                </a:cubicBezTo>
                <a:cubicBezTo>
                  <a:pt x="979055" y="557264"/>
                  <a:pt x="953449" y="630126"/>
                  <a:pt x="973123" y="571105"/>
                </a:cubicBezTo>
                <a:cubicBezTo>
                  <a:pt x="970327" y="548734"/>
                  <a:pt x="971863" y="525381"/>
                  <a:pt x="964734" y="503993"/>
                </a:cubicBezTo>
                <a:cubicBezTo>
                  <a:pt x="954055" y="471955"/>
                  <a:pt x="923252" y="460648"/>
                  <a:pt x="897622" y="445270"/>
                </a:cubicBezTo>
                <a:cubicBezTo>
                  <a:pt x="892029" y="436881"/>
                  <a:pt x="888499" y="426664"/>
                  <a:pt x="880844" y="420103"/>
                </a:cubicBezTo>
                <a:cubicBezTo>
                  <a:pt x="859970" y="402211"/>
                  <a:pt x="761678" y="357437"/>
                  <a:pt x="755009" y="352991"/>
                </a:cubicBezTo>
                <a:lnTo>
                  <a:pt x="704675" y="319435"/>
                </a:lnTo>
                <a:cubicBezTo>
                  <a:pt x="691516" y="326015"/>
                  <a:pt x="657809" y="341134"/>
                  <a:pt x="645952" y="352991"/>
                </a:cubicBezTo>
                <a:cubicBezTo>
                  <a:pt x="638823" y="360120"/>
                  <a:pt x="634767" y="369769"/>
                  <a:pt x="629174" y="378158"/>
                </a:cubicBezTo>
                <a:cubicBezTo>
                  <a:pt x="626378" y="389343"/>
                  <a:pt x="624833" y="400919"/>
                  <a:pt x="620785" y="411714"/>
                </a:cubicBezTo>
                <a:cubicBezTo>
                  <a:pt x="616394" y="423423"/>
                  <a:pt x="608933" y="433776"/>
                  <a:pt x="604007" y="445270"/>
                </a:cubicBezTo>
                <a:cubicBezTo>
                  <a:pt x="600524" y="453398"/>
                  <a:pt x="598414" y="462048"/>
                  <a:pt x="595618" y="470437"/>
                </a:cubicBezTo>
                <a:cubicBezTo>
                  <a:pt x="598414" y="478826"/>
                  <a:pt x="595218" y="494627"/>
                  <a:pt x="604007" y="495604"/>
                </a:cubicBezTo>
                <a:cubicBezTo>
                  <a:pt x="645200" y="500181"/>
                  <a:pt x="667542" y="481211"/>
                  <a:pt x="696286" y="462048"/>
                </a:cubicBezTo>
                <a:cubicBezTo>
                  <a:pt x="704675" y="448066"/>
                  <a:pt x="712811" y="433930"/>
                  <a:pt x="721453" y="420103"/>
                </a:cubicBezTo>
                <a:cubicBezTo>
                  <a:pt x="740601" y="389467"/>
                  <a:pt x="739387" y="397832"/>
                  <a:pt x="755009" y="361380"/>
                </a:cubicBezTo>
                <a:cubicBezTo>
                  <a:pt x="758492" y="353252"/>
                  <a:pt x="760602" y="344602"/>
                  <a:pt x="763398" y="336213"/>
                </a:cubicBezTo>
                <a:cubicBezTo>
                  <a:pt x="759655" y="283804"/>
                  <a:pt x="766232" y="239362"/>
                  <a:pt x="746620" y="193601"/>
                </a:cubicBezTo>
                <a:cubicBezTo>
                  <a:pt x="741694" y="182107"/>
                  <a:pt x="736047" y="170903"/>
                  <a:pt x="729842" y="160045"/>
                </a:cubicBezTo>
                <a:cubicBezTo>
                  <a:pt x="724840" y="151291"/>
                  <a:pt x="720809" y="141333"/>
                  <a:pt x="713064" y="134878"/>
                </a:cubicBezTo>
                <a:cubicBezTo>
                  <a:pt x="703457" y="126872"/>
                  <a:pt x="690693" y="123693"/>
                  <a:pt x="679508" y="118100"/>
                </a:cubicBezTo>
                <a:cubicBezTo>
                  <a:pt x="671119" y="106915"/>
                  <a:pt x="665082" y="93495"/>
                  <a:pt x="654341" y="84544"/>
                </a:cubicBezTo>
                <a:cubicBezTo>
                  <a:pt x="647548" y="78883"/>
                  <a:pt x="637302" y="79638"/>
                  <a:pt x="629174" y="76155"/>
                </a:cubicBezTo>
                <a:cubicBezTo>
                  <a:pt x="599372" y="63383"/>
                  <a:pt x="595726" y="59449"/>
                  <a:pt x="570451" y="42599"/>
                </a:cubicBezTo>
                <a:cubicBezTo>
                  <a:pt x="493337" y="58022"/>
                  <a:pt x="558171" y="36989"/>
                  <a:pt x="503339" y="76155"/>
                </a:cubicBezTo>
                <a:cubicBezTo>
                  <a:pt x="452195" y="112686"/>
                  <a:pt x="482976" y="68052"/>
                  <a:pt x="436227" y="126489"/>
                </a:cubicBezTo>
                <a:cubicBezTo>
                  <a:pt x="423630" y="142235"/>
                  <a:pt x="402671" y="176823"/>
                  <a:pt x="402671" y="176823"/>
                </a:cubicBezTo>
                <a:cubicBezTo>
                  <a:pt x="405467" y="160045"/>
                  <a:pt x="407724" y="143168"/>
                  <a:pt x="411060" y="126489"/>
                </a:cubicBezTo>
                <a:cubicBezTo>
                  <a:pt x="413321" y="115183"/>
                  <a:pt x="419449" y="104463"/>
                  <a:pt x="419449" y="92933"/>
                </a:cubicBezTo>
                <a:cubicBezTo>
                  <a:pt x="419449" y="78674"/>
                  <a:pt x="421142" y="61070"/>
                  <a:pt x="411060" y="50988"/>
                </a:cubicBezTo>
                <a:cubicBezTo>
                  <a:pt x="398555" y="38483"/>
                  <a:pt x="377884" y="38499"/>
                  <a:pt x="360727" y="34210"/>
                </a:cubicBezTo>
                <a:cubicBezTo>
                  <a:pt x="310669" y="21696"/>
                  <a:pt x="338544" y="27716"/>
                  <a:pt x="276837" y="17432"/>
                </a:cubicBezTo>
                <a:cubicBezTo>
                  <a:pt x="258280" y="18758"/>
                  <a:pt x="172358" y="15143"/>
                  <a:pt x="134224" y="34210"/>
                </a:cubicBezTo>
                <a:cubicBezTo>
                  <a:pt x="125206" y="38719"/>
                  <a:pt x="117446" y="45395"/>
                  <a:pt x="109057" y="50988"/>
                </a:cubicBezTo>
                <a:cubicBezTo>
                  <a:pt x="103464" y="59377"/>
                  <a:pt x="96788" y="67137"/>
                  <a:pt x="92279" y="76155"/>
                </a:cubicBezTo>
                <a:cubicBezTo>
                  <a:pt x="76010" y="108692"/>
                  <a:pt x="86277" y="118033"/>
                  <a:pt x="92279" y="160045"/>
                </a:cubicBezTo>
                <a:cubicBezTo>
                  <a:pt x="106261" y="154452"/>
                  <a:pt x="125588" y="155604"/>
                  <a:pt x="134224" y="143267"/>
                </a:cubicBezTo>
                <a:cubicBezTo>
                  <a:pt x="147448" y="124376"/>
                  <a:pt x="138211" y="95341"/>
                  <a:pt x="151002" y="76155"/>
                </a:cubicBezTo>
                <a:lnTo>
                  <a:pt x="167780" y="50988"/>
                </a:lnTo>
                <a:cubicBezTo>
                  <a:pt x="164984" y="39803"/>
                  <a:pt x="167544" y="25585"/>
                  <a:pt x="159391" y="17432"/>
                </a:cubicBezTo>
                <a:cubicBezTo>
                  <a:pt x="151238" y="9279"/>
                  <a:pt x="137141" y="11304"/>
                  <a:pt x="125835" y="9043"/>
                </a:cubicBezTo>
                <a:cubicBezTo>
                  <a:pt x="63203" y="-3483"/>
                  <a:pt x="73976" y="654"/>
                  <a:pt x="0" y="65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" name="Picture 4" descr="Technologi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2" t="5811" r="1272" b="91667"/>
          <a:stretch/>
        </p:blipFill>
        <p:spPr bwMode="auto">
          <a:xfrm>
            <a:off x="2332800" y="2124000"/>
            <a:ext cx="3956694" cy="10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kstvak 16"/>
          <p:cNvSpPr txBox="1"/>
          <p:nvPr/>
        </p:nvSpPr>
        <p:spPr>
          <a:xfrm>
            <a:off x="3052638" y="965250"/>
            <a:ext cx="3360816" cy="2164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      </a:t>
            </a:r>
            <a:r>
              <a:rPr lang="nl-NL" sz="2400" b="1" dirty="0">
                <a:solidFill>
                  <a:srgbClr val="FF0000"/>
                </a:solidFill>
              </a:rPr>
              <a:t>e</a:t>
            </a:r>
            <a:r>
              <a:rPr lang="nl-NL" sz="2400" b="1" baseline="40000" dirty="0">
                <a:solidFill>
                  <a:srgbClr val="FF0000"/>
                </a:solidFill>
              </a:rPr>
              <a:t>-</a:t>
            </a:r>
            <a:r>
              <a:rPr lang="nl-NL" sz="2400" b="1" dirty="0">
                <a:solidFill>
                  <a:srgbClr val="FF0000"/>
                </a:solidFill>
              </a:rPr>
              <a:t>                          e</a:t>
            </a:r>
            <a:r>
              <a:rPr lang="nl-NL" sz="2400" b="1" baseline="40000" dirty="0">
                <a:solidFill>
                  <a:srgbClr val="FF0000"/>
                </a:solidFill>
              </a:rPr>
              <a:t>-</a:t>
            </a:r>
            <a:endParaRPr lang="nl-NL" sz="2400" b="1" dirty="0">
              <a:solidFill>
                <a:srgbClr val="FF0000"/>
              </a:solidFill>
            </a:endParaRPr>
          </a:p>
          <a:p>
            <a:endParaRPr lang="nl-NL" baseline="40000" dirty="0">
              <a:solidFill>
                <a:srgbClr val="FF0000"/>
              </a:solidFill>
            </a:endParaRPr>
          </a:p>
          <a:p>
            <a:endParaRPr lang="nl-NL" baseline="40000" dirty="0">
              <a:solidFill>
                <a:srgbClr val="FF0000"/>
              </a:solidFill>
            </a:endParaRPr>
          </a:p>
          <a:p>
            <a:endParaRPr lang="nl-NL" baseline="40000" dirty="0">
              <a:solidFill>
                <a:srgbClr val="FF0000"/>
              </a:solidFill>
            </a:endParaRPr>
          </a:p>
          <a:p>
            <a:endParaRPr lang="nl-NL" baseline="40000" dirty="0">
              <a:solidFill>
                <a:srgbClr val="FF0000"/>
              </a:solidFill>
            </a:endParaRPr>
          </a:p>
          <a:p>
            <a:endParaRPr lang="nl-NL" baseline="40000" dirty="0">
              <a:solidFill>
                <a:srgbClr val="FF0000"/>
              </a:solidFill>
            </a:endParaRPr>
          </a:p>
          <a:p>
            <a:endParaRPr lang="nl-NL" baseline="40000" dirty="0">
              <a:solidFill>
                <a:srgbClr val="FF0000"/>
              </a:solidFill>
            </a:endParaRPr>
          </a:p>
          <a:p>
            <a:r>
              <a:rPr lang="nl-NL" baseline="40000" dirty="0">
                <a:solidFill>
                  <a:srgbClr val="FF0000"/>
                </a:solidFill>
              </a:rPr>
              <a:t> </a:t>
            </a:r>
          </a:p>
          <a:p>
            <a:endParaRPr lang="nl-NL" sz="4000" baseline="40000" dirty="0">
              <a:solidFill>
                <a:srgbClr val="FF0000"/>
              </a:solidFill>
            </a:endParaRPr>
          </a:p>
        </p:txBody>
      </p:sp>
      <p:grpSp>
        <p:nvGrpSpPr>
          <p:cNvPr id="20" name="Groep 19"/>
          <p:cNvGrpSpPr/>
          <p:nvPr/>
        </p:nvGrpSpPr>
        <p:grpSpPr>
          <a:xfrm>
            <a:off x="3279845" y="1123471"/>
            <a:ext cx="2407891" cy="1435171"/>
            <a:chOff x="3279845" y="1123471"/>
            <a:chExt cx="2407891" cy="1435171"/>
          </a:xfrm>
        </p:grpSpPr>
        <p:sp>
          <p:nvSpPr>
            <p:cNvPr id="23" name="Vrije vorm 22"/>
            <p:cNvSpPr/>
            <p:nvPr/>
          </p:nvSpPr>
          <p:spPr>
            <a:xfrm>
              <a:off x="3279845" y="1124125"/>
              <a:ext cx="1065652" cy="1426128"/>
            </a:xfrm>
            <a:custGeom>
              <a:avLst/>
              <a:gdLst>
                <a:gd name="connsiteX0" fmla="*/ 42195 w 1065652"/>
                <a:gd name="connsiteY0" fmla="*/ 1426128 h 1426128"/>
                <a:gd name="connsiteX1" fmla="*/ 42195 w 1065652"/>
                <a:gd name="connsiteY1" fmla="*/ 1317071 h 1426128"/>
                <a:gd name="connsiteX2" fmla="*/ 84140 w 1065652"/>
                <a:gd name="connsiteY2" fmla="*/ 1325460 h 1426128"/>
                <a:gd name="connsiteX3" fmla="*/ 92529 w 1065652"/>
                <a:gd name="connsiteY3" fmla="*/ 1350627 h 1426128"/>
                <a:gd name="connsiteX4" fmla="*/ 84140 w 1065652"/>
                <a:gd name="connsiteY4" fmla="*/ 1375794 h 1426128"/>
                <a:gd name="connsiteX5" fmla="*/ 58973 w 1065652"/>
                <a:gd name="connsiteY5" fmla="*/ 1367405 h 1426128"/>
                <a:gd name="connsiteX6" fmla="*/ 25417 w 1065652"/>
                <a:gd name="connsiteY6" fmla="*/ 1350627 h 1426128"/>
                <a:gd name="connsiteX7" fmla="*/ 8639 w 1065652"/>
                <a:gd name="connsiteY7" fmla="*/ 1317071 h 1426128"/>
                <a:gd name="connsiteX8" fmla="*/ 17028 w 1065652"/>
                <a:gd name="connsiteY8" fmla="*/ 947956 h 1426128"/>
                <a:gd name="connsiteX9" fmla="*/ 84140 w 1065652"/>
                <a:gd name="connsiteY9" fmla="*/ 906011 h 1426128"/>
                <a:gd name="connsiteX10" fmla="*/ 126085 w 1065652"/>
                <a:gd name="connsiteY10" fmla="*/ 880844 h 1426128"/>
                <a:gd name="connsiteX11" fmla="*/ 142863 w 1065652"/>
                <a:gd name="connsiteY11" fmla="*/ 906011 h 1426128"/>
                <a:gd name="connsiteX12" fmla="*/ 109307 w 1065652"/>
                <a:gd name="connsiteY12" fmla="*/ 947956 h 1426128"/>
                <a:gd name="connsiteX13" fmla="*/ 50584 w 1065652"/>
                <a:gd name="connsiteY13" fmla="*/ 981512 h 1426128"/>
                <a:gd name="connsiteX14" fmla="*/ 33806 w 1065652"/>
                <a:gd name="connsiteY14" fmla="*/ 947956 h 1426128"/>
                <a:gd name="connsiteX15" fmla="*/ 8639 w 1065652"/>
                <a:gd name="connsiteY15" fmla="*/ 880844 h 1426128"/>
                <a:gd name="connsiteX16" fmla="*/ 250 w 1065652"/>
                <a:gd name="connsiteY16" fmla="*/ 847288 h 1426128"/>
                <a:gd name="connsiteX17" fmla="*/ 17028 w 1065652"/>
                <a:gd name="connsiteY17" fmla="*/ 796954 h 1426128"/>
                <a:gd name="connsiteX18" fmla="*/ 42195 w 1065652"/>
                <a:gd name="connsiteY18" fmla="*/ 788565 h 1426128"/>
                <a:gd name="connsiteX19" fmla="*/ 92529 w 1065652"/>
                <a:gd name="connsiteY19" fmla="*/ 780176 h 1426128"/>
                <a:gd name="connsiteX20" fmla="*/ 117696 w 1065652"/>
                <a:gd name="connsiteY20" fmla="*/ 796954 h 1426128"/>
                <a:gd name="connsiteX21" fmla="*/ 117696 w 1065652"/>
                <a:gd name="connsiteY21" fmla="*/ 864066 h 1426128"/>
                <a:gd name="connsiteX22" fmla="*/ 42195 w 1065652"/>
                <a:gd name="connsiteY22" fmla="*/ 847288 h 1426128"/>
                <a:gd name="connsiteX23" fmla="*/ 25417 w 1065652"/>
                <a:gd name="connsiteY23" fmla="*/ 822121 h 1426128"/>
                <a:gd name="connsiteX24" fmla="*/ 33806 w 1065652"/>
                <a:gd name="connsiteY24" fmla="*/ 729842 h 1426128"/>
                <a:gd name="connsiteX25" fmla="*/ 50584 w 1065652"/>
                <a:gd name="connsiteY25" fmla="*/ 704675 h 1426128"/>
                <a:gd name="connsiteX26" fmla="*/ 75751 w 1065652"/>
                <a:gd name="connsiteY26" fmla="*/ 645952 h 1426128"/>
                <a:gd name="connsiteX27" fmla="*/ 92529 w 1065652"/>
                <a:gd name="connsiteY27" fmla="*/ 620785 h 1426128"/>
                <a:gd name="connsiteX28" fmla="*/ 109307 w 1065652"/>
                <a:gd name="connsiteY28" fmla="*/ 587229 h 1426128"/>
                <a:gd name="connsiteX29" fmla="*/ 201586 w 1065652"/>
                <a:gd name="connsiteY29" fmla="*/ 545284 h 1426128"/>
                <a:gd name="connsiteX30" fmla="*/ 335810 w 1065652"/>
                <a:gd name="connsiteY30" fmla="*/ 578840 h 1426128"/>
                <a:gd name="connsiteX31" fmla="*/ 360977 w 1065652"/>
                <a:gd name="connsiteY31" fmla="*/ 612396 h 1426128"/>
                <a:gd name="connsiteX32" fmla="*/ 327421 w 1065652"/>
                <a:gd name="connsiteY32" fmla="*/ 696286 h 1426128"/>
                <a:gd name="connsiteX33" fmla="*/ 302254 w 1065652"/>
                <a:gd name="connsiteY33" fmla="*/ 679508 h 1426128"/>
                <a:gd name="connsiteX34" fmla="*/ 277087 w 1065652"/>
                <a:gd name="connsiteY34" fmla="*/ 620785 h 1426128"/>
                <a:gd name="connsiteX35" fmla="*/ 310643 w 1065652"/>
                <a:gd name="connsiteY35" fmla="*/ 520117 h 1426128"/>
                <a:gd name="connsiteX36" fmla="*/ 327421 w 1065652"/>
                <a:gd name="connsiteY36" fmla="*/ 478172 h 1426128"/>
                <a:gd name="connsiteX37" fmla="*/ 377755 w 1065652"/>
                <a:gd name="connsiteY37" fmla="*/ 419449 h 1426128"/>
                <a:gd name="connsiteX38" fmla="*/ 402922 w 1065652"/>
                <a:gd name="connsiteY38" fmla="*/ 385893 h 1426128"/>
                <a:gd name="connsiteX39" fmla="*/ 453256 w 1065652"/>
                <a:gd name="connsiteY39" fmla="*/ 360726 h 1426128"/>
                <a:gd name="connsiteX40" fmla="*/ 478423 w 1065652"/>
                <a:gd name="connsiteY40" fmla="*/ 369115 h 1426128"/>
                <a:gd name="connsiteX41" fmla="*/ 520368 w 1065652"/>
                <a:gd name="connsiteY41" fmla="*/ 402671 h 1426128"/>
                <a:gd name="connsiteX42" fmla="*/ 545535 w 1065652"/>
                <a:gd name="connsiteY42" fmla="*/ 419449 h 1426128"/>
                <a:gd name="connsiteX43" fmla="*/ 545535 w 1065652"/>
                <a:gd name="connsiteY43" fmla="*/ 511728 h 1426128"/>
                <a:gd name="connsiteX44" fmla="*/ 486812 w 1065652"/>
                <a:gd name="connsiteY44" fmla="*/ 536895 h 1426128"/>
                <a:gd name="connsiteX45" fmla="*/ 461645 w 1065652"/>
                <a:gd name="connsiteY45" fmla="*/ 528506 h 1426128"/>
                <a:gd name="connsiteX46" fmla="*/ 436478 w 1065652"/>
                <a:gd name="connsiteY46" fmla="*/ 494950 h 1426128"/>
                <a:gd name="connsiteX47" fmla="*/ 411311 w 1065652"/>
                <a:gd name="connsiteY47" fmla="*/ 427838 h 1426128"/>
                <a:gd name="connsiteX48" fmla="*/ 419700 w 1065652"/>
                <a:gd name="connsiteY48" fmla="*/ 327170 h 1426128"/>
                <a:gd name="connsiteX49" fmla="*/ 453256 w 1065652"/>
                <a:gd name="connsiteY49" fmla="*/ 260058 h 1426128"/>
                <a:gd name="connsiteX50" fmla="*/ 470034 w 1065652"/>
                <a:gd name="connsiteY50" fmla="*/ 218114 h 1426128"/>
                <a:gd name="connsiteX51" fmla="*/ 553924 w 1065652"/>
                <a:gd name="connsiteY51" fmla="*/ 142613 h 1426128"/>
                <a:gd name="connsiteX52" fmla="*/ 604258 w 1065652"/>
                <a:gd name="connsiteY52" fmla="*/ 117446 h 1426128"/>
                <a:gd name="connsiteX53" fmla="*/ 721704 w 1065652"/>
                <a:gd name="connsiteY53" fmla="*/ 134224 h 1426128"/>
                <a:gd name="connsiteX54" fmla="*/ 738482 w 1065652"/>
                <a:gd name="connsiteY54" fmla="*/ 159391 h 1426128"/>
                <a:gd name="connsiteX55" fmla="*/ 730093 w 1065652"/>
                <a:gd name="connsiteY55" fmla="*/ 243281 h 1426128"/>
                <a:gd name="connsiteX56" fmla="*/ 721704 w 1065652"/>
                <a:gd name="connsiteY56" fmla="*/ 142613 h 1426128"/>
                <a:gd name="connsiteX57" fmla="*/ 746871 w 1065652"/>
                <a:gd name="connsiteY57" fmla="*/ 100668 h 1426128"/>
                <a:gd name="connsiteX58" fmla="*/ 805594 w 1065652"/>
                <a:gd name="connsiteY58" fmla="*/ 25167 h 1426128"/>
                <a:gd name="connsiteX59" fmla="*/ 830761 w 1065652"/>
                <a:gd name="connsiteY59" fmla="*/ 8389 h 1426128"/>
                <a:gd name="connsiteX60" fmla="*/ 855927 w 1065652"/>
                <a:gd name="connsiteY60" fmla="*/ 0 h 1426128"/>
                <a:gd name="connsiteX61" fmla="*/ 939817 w 1065652"/>
                <a:gd name="connsiteY61" fmla="*/ 16778 h 1426128"/>
                <a:gd name="connsiteX62" fmla="*/ 948206 w 1065652"/>
                <a:gd name="connsiteY62" fmla="*/ 109057 h 1426128"/>
                <a:gd name="connsiteX63" fmla="*/ 923039 w 1065652"/>
                <a:gd name="connsiteY63" fmla="*/ 117446 h 1426128"/>
                <a:gd name="connsiteX64" fmla="*/ 906261 w 1065652"/>
                <a:gd name="connsiteY64" fmla="*/ 92279 h 1426128"/>
                <a:gd name="connsiteX65" fmla="*/ 956595 w 1065652"/>
                <a:gd name="connsiteY65" fmla="*/ 67112 h 1426128"/>
                <a:gd name="connsiteX66" fmla="*/ 990151 w 1065652"/>
                <a:gd name="connsiteY66" fmla="*/ 50334 h 1426128"/>
                <a:gd name="connsiteX67" fmla="*/ 1065652 w 1065652"/>
                <a:gd name="connsiteY67" fmla="*/ 33556 h 1426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065652" h="1426128">
                  <a:moveTo>
                    <a:pt x="42195" y="1426128"/>
                  </a:moveTo>
                  <a:cubicBezTo>
                    <a:pt x="42165" y="1425888"/>
                    <a:pt x="22979" y="1329881"/>
                    <a:pt x="42195" y="1317071"/>
                  </a:cubicBezTo>
                  <a:cubicBezTo>
                    <a:pt x="54059" y="1309162"/>
                    <a:pt x="70158" y="1322664"/>
                    <a:pt x="84140" y="1325460"/>
                  </a:cubicBezTo>
                  <a:cubicBezTo>
                    <a:pt x="86936" y="1333849"/>
                    <a:pt x="92529" y="1341784"/>
                    <a:pt x="92529" y="1350627"/>
                  </a:cubicBezTo>
                  <a:cubicBezTo>
                    <a:pt x="92529" y="1359470"/>
                    <a:pt x="92049" y="1371839"/>
                    <a:pt x="84140" y="1375794"/>
                  </a:cubicBezTo>
                  <a:cubicBezTo>
                    <a:pt x="76231" y="1379749"/>
                    <a:pt x="67101" y="1370888"/>
                    <a:pt x="58973" y="1367405"/>
                  </a:cubicBezTo>
                  <a:cubicBezTo>
                    <a:pt x="47479" y="1362479"/>
                    <a:pt x="36602" y="1356220"/>
                    <a:pt x="25417" y="1350627"/>
                  </a:cubicBezTo>
                  <a:cubicBezTo>
                    <a:pt x="19824" y="1339442"/>
                    <a:pt x="10695" y="1329406"/>
                    <a:pt x="8639" y="1317071"/>
                  </a:cubicBezTo>
                  <a:cubicBezTo>
                    <a:pt x="-6892" y="1223883"/>
                    <a:pt x="107" y="1007178"/>
                    <a:pt x="17028" y="947956"/>
                  </a:cubicBezTo>
                  <a:cubicBezTo>
                    <a:pt x="24275" y="922590"/>
                    <a:pt x="61673" y="919837"/>
                    <a:pt x="84140" y="906011"/>
                  </a:cubicBezTo>
                  <a:cubicBezTo>
                    <a:pt x="98027" y="897465"/>
                    <a:pt x="126085" y="880844"/>
                    <a:pt x="126085" y="880844"/>
                  </a:cubicBezTo>
                  <a:cubicBezTo>
                    <a:pt x="131678" y="889233"/>
                    <a:pt x="141205" y="896066"/>
                    <a:pt x="142863" y="906011"/>
                  </a:cubicBezTo>
                  <a:cubicBezTo>
                    <a:pt x="146915" y="930323"/>
                    <a:pt x="124011" y="938153"/>
                    <a:pt x="109307" y="947956"/>
                  </a:cubicBezTo>
                  <a:cubicBezTo>
                    <a:pt x="70158" y="1006679"/>
                    <a:pt x="92529" y="1009475"/>
                    <a:pt x="50584" y="981512"/>
                  </a:cubicBezTo>
                  <a:cubicBezTo>
                    <a:pt x="44991" y="970327"/>
                    <a:pt x="38885" y="959384"/>
                    <a:pt x="33806" y="947956"/>
                  </a:cubicBezTo>
                  <a:cubicBezTo>
                    <a:pt x="26714" y="932000"/>
                    <a:pt x="14173" y="900214"/>
                    <a:pt x="8639" y="880844"/>
                  </a:cubicBezTo>
                  <a:cubicBezTo>
                    <a:pt x="5472" y="869758"/>
                    <a:pt x="3046" y="858473"/>
                    <a:pt x="250" y="847288"/>
                  </a:cubicBezTo>
                  <a:cubicBezTo>
                    <a:pt x="5843" y="830510"/>
                    <a:pt x="6748" y="811345"/>
                    <a:pt x="17028" y="796954"/>
                  </a:cubicBezTo>
                  <a:cubicBezTo>
                    <a:pt x="22168" y="789758"/>
                    <a:pt x="33563" y="790483"/>
                    <a:pt x="42195" y="788565"/>
                  </a:cubicBezTo>
                  <a:cubicBezTo>
                    <a:pt x="58799" y="784875"/>
                    <a:pt x="75751" y="782972"/>
                    <a:pt x="92529" y="780176"/>
                  </a:cubicBezTo>
                  <a:cubicBezTo>
                    <a:pt x="100918" y="785769"/>
                    <a:pt x="112103" y="788565"/>
                    <a:pt x="117696" y="796954"/>
                  </a:cubicBezTo>
                  <a:cubicBezTo>
                    <a:pt x="133966" y="821358"/>
                    <a:pt x="123797" y="839662"/>
                    <a:pt x="117696" y="864066"/>
                  </a:cubicBezTo>
                  <a:cubicBezTo>
                    <a:pt x="116772" y="863881"/>
                    <a:pt x="47272" y="850673"/>
                    <a:pt x="42195" y="847288"/>
                  </a:cubicBezTo>
                  <a:cubicBezTo>
                    <a:pt x="33806" y="841695"/>
                    <a:pt x="31010" y="830510"/>
                    <a:pt x="25417" y="822121"/>
                  </a:cubicBezTo>
                  <a:cubicBezTo>
                    <a:pt x="28213" y="791361"/>
                    <a:pt x="27334" y="760043"/>
                    <a:pt x="33806" y="729842"/>
                  </a:cubicBezTo>
                  <a:cubicBezTo>
                    <a:pt x="35919" y="719983"/>
                    <a:pt x="45582" y="713429"/>
                    <a:pt x="50584" y="704675"/>
                  </a:cubicBezTo>
                  <a:cubicBezTo>
                    <a:pt x="120410" y="582479"/>
                    <a:pt x="28693" y="740068"/>
                    <a:pt x="75751" y="645952"/>
                  </a:cubicBezTo>
                  <a:cubicBezTo>
                    <a:pt x="80260" y="636934"/>
                    <a:pt x="87527" y="629539"/>
                    <a:pt x="92529" y="620785"/>
                  </a:cubicBezTo>
                  <a:cubicBezTo>
                    <a:pt x="98734" y="609927"/>
                    <a:pt x="101168" y="596724"/>
                    <a:pt x="109307" y="587229"/>
                  </a:cubicBezTo>
                  <a:cubicBezTo>
                    <a:pt x="135575" y="556583"/>
                    <a:pt x="163743" y="556096"/>
                    <a:pt x="201586" y="545284"/>
                  </a:cubicBezTo>
                  <a:cubicBezTo>
                    <a:pt x="298526" y="552741"/>
                    <a:pt x="292654" y="528491"/>
                    <a:pt x="335810" y="578840"/>
                  </a:cubicBezTo>
                  <a:cubicBezTo>
                    <a:pt x="344909" y="589456"/>
                    <a:pt x="352588" y="601211"/>
                    <a:pt x="360977" y="612396"/>
                  </a:cubicBezTo>
                  <a:cubicBezTo>
                    <a:pt x="359522" y="624032"/>
                    <a:pt x="367686" y="696286"/>
                    <a:pt x="327421" y="696286"/>
                  </a:cubicBezTo>
                  <a:cubicBezTo>
                    <a:pt x="317339" y="696286"/>
                    <a:pt x="310643" y="685101"/>
                    <a:pt x="302254" y="679508"/>
                  </a:cubicBezTo>
                  <a:cubicBezTo>
                    <a:pt x="300225" y="675450"/>
                    <a:pt x="276205" y="631365"/>
                    <a:pt x="277087" y="620785"/>
                  </a:cubicBezTo>
                  <a:cubicBezTo>
                    <a:pt x="285802" y="516208"/>
                    <a:pt x="283573" y="574257"/>
                    <a:pt x="310643" y="520117"/>
                  </a:cubicBezTo>
                  <a:cubicBezTo>
                    <a:pt x="317377" y="506648"/>
                    <a:pt x="320108" y="491336"/>
                    <a:pt x="327421" y="478172"/>
                  </a:cubicBezTo>
                  <a:cubicBezTo>
                    <a:pt x="346788" y="443311"/>
                    <a:pt x="353663" y="447557"/>
                    <a:pt x="377755" y="419449"/>
                  </a:cubicBezTo>
                  <a:cubicBezTo>
                    <a:pt x="386854" y="408833"/>
                    <a:pt x="393035" y="395780"/>
                    <a:pt x="402922" y="385893"/>
                  </a:cubicBezTo>
                  <a:cubicBezTo>
                    <a:pt x="419184" y="369631"/>
                    <a:pt x="432787" y="367549"/>
                    <a:pt x="453256" y="360726"/>
                  </a:cubicBezTo>
                  <a:cubicBezTo>
                    <a:pt x="461645" y="363522"/>
                    <a:pt x="470924" y="364428"/>
                    <a:pt x="478423" y="369115"/>
                  </a:cubicBezTo>
                  <a:cubicBezTo>
                    <a:pt x="493607" y="378605"/>
                    <a:pt x="506044" y="391928"/>
                    <a:pt x="520368" y="402671"/>
                  </a:cubicBezTo>
                  <a:cubicBezTo>
                    <a:pt x="528434" y="408720"/>
                    <a:pt x="537146" y="413856"/>
                    <a:pt x="545535" y="419449"/>
                  </a:cubicBezTo>
                  <a:cubicBezTo>
                    <a:pt x="556589" y="452610"/>
                    <a:pt x="566404" y="469990"/>
                    <a:pt x="545535" y="511728"/>
                  </a:cubicBezTo>
                  <a:cubicBezTo>
                    <a:pt x="541388" y="520021"/>
                    <a:pt x="497455" y="533347"/>
                    <a:pt x="486812" y="536895"/>
                  </a:cubicBezTo>
                  <a:cubicBezTo>
                    <a:pt x="478423" y="534099"/>
                    <a:pt x="468438" y="534167"/>
                    <a:pt x="461645" y="528506"/>
                  </a:cubicBezTo>
                  <a:cubicBezTo>
                    <a:pt x="450904" y="519555"/>
                    <a:pt x="443888" y="506806"/>
                    <a:pt x="436478" y="494950"/>
                  </a:cubicBezTo>
                  <a:cubicBezTo>
                    <a:pt x="418200" y="465704"/>
                    <a:pt x="419363" y="460045"/>
                    <a:pt x="411311" y="427838"/>
                  </a:cubicBezTo>
                  <a:cubicBezTo>
                    <a:pt x="414107" y="394282"/>
                    <a:pt x="411533" y="359837"/>
                    <a:pt x="419700" y="327170"/>
                  </a:cubicBezTo>
                  <a:cubicBezTo>
                    <a:pt x="425766" y="302906"/>
                    <a:pt x="443967" y="283280"/>
                    <a:pt x="453256" y="260058"/>
                  </a:cubicBezTo>
                  <a:cubicBezTo>
                    <a:pt x="458849" y="246077"/>
                    <a:pt x="462286" y="231026"/>
                    <a:pt x="470034" y="218114"/>
                  </a:cubicBezTo>
                  <a:cubicBezTo>
                    <a:pt x="496957" y="173243"/>
                    <a:pt x="510348" y="171664"/>
                    <a:pt x="553924" y="142613"/>
                  </a:cubicBezTo>
                  <a:cubicBezTo>
                    <a:pt x="586449" y="120930"/>
                    <a:pt x="569526" y="129023"/>
                    <a:pt x="604258" y="117446"/>
                  </a:cubicBezTo>
                  <a:cubicBezTo>
                    <a:pt x="643407" y="123039"/>
                    <a:pt x="683958" y="122428"/>
                    <a:pt x="721704" y="134224"/>
                  </a:cubicBezTo>
                  <a:cubicBezTo>
                    <a:pt x="731327" y="137231"/>
                    <a:pt x="737709" y="149338"/>
                    <a:pt x="738482" y="159391"/>
                  </a:cubicBezTo>
                  <a:cubicBezTo>
                    <a:pt x="740637" y="187411"/>
                    <a:pt x="732889" y="215318"/>
                    <a:pt x="730093" y="243281"/>
                  </a:cubicBezTo>
                  <a:cubicBezTo>
                    <a:pt x="678647" y="226132"/>
                    <a:pt x="691393" y="239608"/>
                    <a:pt x="721704" y="142613"/>
                  </a:cubicBezTo>
                  <a:cubicBezTo>
                    <a:pt x="726567" y="127050"/>
                    <a:pt x="738117" y="114424"/>
                    <a:pt x="746871" y="100668"/>
                  </a:cubicBezTo>
                  <a:cubicBezTo>
                    <a:pt x="767992" y="67477"/>
                    <a:pt x="777356" y="48698"/>
                    <a:pt x="805594" y="25167"/>
                  </a:cubicBezTo>
                  <a:cubicBezTo>
                    <a:pt x="813339" y="18712"/>
                    <a:pt x="821743" y="12898"/>
                    <a:pt x="830761" y="8389"/>
                  </a:cubicBezTo>
                  <a:cubicBezTo>
                    <a:pt x="838670" y="4434"/>
                    <a:pt x="847538" y="2796"/>
                    <a:pt x="855927" y="0"/>
                  </a:cubicBezTo>
                  <a:cubicBezTo>
                    <a:pt x="883890" y="5593"/>
                    <a:pt x="914311" y="4025"/>
                    <a:pt x="939817" y="16778"/>
                  </a:cubicBezTo>
                  <a:cubicBezTo>
                    <a:pt x="967962" y="30850"/>
                    <a:pt x="954373" y="96724"/>
                    <a:pt x="948206" y="109057"/>
                  </a:cubicBezTo>
                  <a:cubicBezTo>
                    <a:pt x="944251" y="116966"/>
                    <a:pt x="931428" y="114650"/>
                    <a:pt x="923039" y="117446"/>
                  </a:cubicBezTo>
                  <a:cubicBezTo>
                    <a:pt x="917446" y="109057"/>
                    <a:pt x="904284" y="102166"/>
                    <a:pt x="906261" y="92279"/>
                  </a:cubicBezTo>
                  <a:cubicBezTo>
                    <a:pt x="908780" y="79684"/>
                    <a:pt x="948180" y="70719"/>
                    <a:pt x="956595" y="67112"/>
                  </a:cubicBezTo>
                  <a:cubicBezTo>
                    <a:pt x="968089" y="62186"/>
                    <a:pt x="978086" y="53624"/>
                    <a:pt x="990151" y="50334"/>
                  </a:cubicBezTo>
                  <a:cubicBezTo>
                    <a:pt x="1092157" y="22514"/>
                    <a:pt x="1019459" y="56653"/>
                    <a:pt x="1065652" y="33556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Vrije vorm 23"/>
            <p:cNvSpPr/>
            <p:nvPr/>
          </p:nvSpPr>
          <p:spPr>
            <a:xfrm>
              <a:off x="4563611" y="1123471"/>
              <a:ext cx="1124125" cy="1435171"/>
            </a:xfrm>
            <a:custGeom>
              <a:avLst/>
              <a:gdLst>
                <a:gd name="connsiteX0" fmla="*/ 780176 w 1048624"/>
                <a:gd name="connsiteY0" fmla="*/ 1435171 h 1435171"/>
                <a:gd name="connsiteX1" fmla="*/ 822121 w 1048624"/>
                <a:gd name="connsiteY1" fmla="*/ 1418393 h 1435171"/>
                <a:gd name="connsiteX2" fmla="*/ 838899 w 1048624"/>
                <a:gd name="connsiteY2" fmla="*/ 1393226 h 1435171"/>
                <a:gd name="connsiteX3" fmla="*/ 864066 w 1048624"/>
                <a:gd name="connsiteY3" fmla="*/ 1368059 h 1435171"/>
                <a:gd name="connsiteX4" fmla="*/ 864066 w 1048624"/>
                <a:gd name="connsiteY4" fmla="*/ 1267391 h 1435171"/>
                <a:gd name="connsiteX5" fmla="*/ 855677 w 1048624"/>
                <a:gd name="connsiteY5" fmla="*/ 1242224 h 1435171"/>
                <a:gd name="connsiteX6" fmla="*/ 830510 w 1048624"/>
                <a:gd name="connsiteY6" fmla="*/ 1217057 h 1435171"/>
                <a:gd name="connsiteX7" fmla="*/ 796954 w 1048624"/>
                <a:gd name="connsiteY7" fmla="*/ 1166723 h 1435171"/>
                <a:gd name="connsiteX8" fmla="*/ 805343 w 1048624"/>
                <a:gd name="connsiteY8" fmla="*/ 1250613 h 1435171"/>
                <a:gd name="connsiteX9" fmla="*/ 872455 w 1048624"/>
                <a:gd name="connsiteY9" fmla="*/ 1242224 h 1435171"/>
                <a:gd name="connsiteX10" fmla="*/ 947956 w 1048624"/>
                <a:gd name="connsiteY10" fmla="*/ 1175112 h 1435171"/>
                <a:gd name="connsiteX11" fmla="*/ 981512 w 1048624"/>
                <a:gd name="connsiteY11" fmla="*/ 1166723 h 1435171"/>
                <a:gd name="connsiteX12" fmla="*/ 964734 w 1048624"/>
                <a:gd name="connsiteY12" fmla="*/ 1032500 h 1435171"/>
                <a:gd name="connsiteX13" fmla="*/ 931178 w 1048624"/>
                <a:gd name="connsiteY13" fmla="*/ 965388 h 1435171"/>
                <a:gd name="connsiteX14" fmla="*/ 906011 w 1048624"/>
                <a:gd name="connsiteY14" fmla="*/ 940221 h 1435171"/>
                <a:gd name="connsiteX15" fmla="*/ 880844 w 1048624"/>
                <a:gd name="connsiteY15" fmla="*/ 931832 h 1435171"/>
                <a:gd name="connsiteX16" fmla="*/ 855677 w 1048624"/>
                <a:gd name="connsiteY16" fmla="*/ 948610 h 1435171"/>
                <a:gd name="connsiteX17" fmla="*/ 855677 w 1048624"/>
                <a:gd name="connsiteY17" fmla="*/ 1049278 h 1435171"/>
                <a:gd name="connsiteX18" fmla="*/ 922789 w 1048624"/>
                <a:gd name="connsiteY18" fmla="*/ 1074445 h 1435171"/>
                <a:gd name="connsiteX19" fmla="*/ 981512 w 1048624"/>
                <a:gd name="connsiteY19" fmla="*/ 1066056 h 1435171"/>
                <a:gd name="connsiteX20" fmla="*/ 989901 w 1048624"/>
                <a:gd name="connsiteY20" fmla="*/ 1032500 h 1435171"/>
                <a:gd name="connsiteX21" fmla="*/ 998290 w 1048624"/>
                <a:gd name="connsiteY21" fmla="*/ 1007333 h 1435171"/>
                <a:gd name="connsiteX22" fmla="*/ 1015068 w 1048624"/>
                <a:gd name="connsiteY22" fmla="*/ 973777 h 1435171"/>
                <a:gd name="connsiteX23" fmla="*/ 1031846 w 1048624"/>
                <a:gd name="connsiteY23" fmla="*/ 906665 h 1435171"/>
                <a:gd name="connsiteX24" fmla="*/ 1040235 w 1048624"/>
                <a:gd name="connsiteY24" fmla="*/ 881498 h 1435171"/>
                <a:gd name="connsiteX25" fmla="*/ 1048624 w 1048624"/>
                <a:gd name="connsiteY25" fmla="*/ 847942 h 1435171"/>
                <a:gd name="connsiteX26" fmla="*/ 1040235 w 1048624"/>
                <a:gd name="connsiteY26" fmla="*/ 747274 h 1435171"/>
                <a:gd name="connsiteX27" fmla="*/ 998290 w 1048624"/>
                <a:gd name="connsiteY27" fmla="*/ 705329 h 1435171"/>
                <a:gd name="connsiteX28" fmla="*/ 939567 w 1048624"/>
                <a:gd name="connsiteY28" fmla="*/ 671773 h 1435171"/>
                <a:gd name="connsiteX29" fmla="*/ 864066 w 1048624"/>
                <a:gd name="connsiteY29" fmla="*/ 613050 h 1435171"/>
                <a:gd name="connsiteX30" fmla="*/ 805343 w 1048624"/>
                <a:gd name="connsiteY30" fmla="*/ 621439 h 1435171"/>
                <a:gd name="connsiteX31" fmla="*/ 788565 w 1048624"/>
                <a:gd name="connsiteY31" fmla="*/ 646606 h 1435171"/>
                <a:gd name="connsiteX32" fmla="*/ 780176 w 1048624"/>
                <a:gd name="connsiteY32" fmla="*/ 680162 h 1435171"/>
                <a:gd name="connsiteX33" fmla="*/ 771787 w 1048624"/>
                <a:gd name="connsiteY33" fmla="*/ 705329 h 1435171"/>
                <a:gd name="connsiteX34" fmla="*/ 780176 w 1048624"/>
                <a:gd name="connsiteY34" fmla="*/ 755663 h 1435171"/>
                <a:gd name="connsiteX35" fmla="*/ 864066 w 1048624"/>
                <a:gd name="connsiteY35" fmla="*/ 747274 h 1435171"/>
                <a:gd name="connsiteX36" fmla="*/ 914400 w 1048624"/>
                <a:gd name="connsiteY36" fmla="*/ 713718 h 1435171"/>
                <a:gd name="connsiteX37" fmla="*/ 939567 w 1048624"/>
                <a:gd name="connsiteY37" fmla="*/ 654995 h 1435171"/>
                <a:gd name="connsiteX38" fmla="*/ 947956 w 1048624"/>
                <a:gd name="connsiteY38" fmla="*/ 629828 h 1435171"/>
                <a:gd name="connsiteX39" fmla="*/ 973123 w 1048624"/>
                <a:gd name="connsiteY39" fmla="*/ 571105 h 1435171"/>
                <a:gd name="connsiteX40" fmla="*/ 964734 w 1048624"/>
                <a:gd name="connsiteY40" fmla="*/ 503993 h 1435171"/>
                <a:gd name="connsiteX41" fmla="*/ 897622 w 1048624"/>
                <a:gd name="connsiteY41" fmla="*/ 445270 h 1435171"/>
                <a:gd name="connsiteX42" fmla="*/ 880844 w 1048624"/>
                <a:gd name="connsiteY42" fmla="*/ 420103 h 1435171"/>
                <a:gd name="connsiteX43" fmla="*/ 755009 w 1048624"/>
                <a:gd name="connsiteY43" fmla="*/ 352991 h 1435171"/>
                <a:gd name="connsiteX44" fmla="*/ 704675 w 1048624"/>
                <a:gd name="connsiteY44" fmla="*/ 319435 h 1435171"/>
                <a:gd name="connsiteX45" fmla="*/ 645952 w 1048624"/>
                <a:gd name="connsiteY45" fmla="*/ 352991 h 1435171"/>
                <a:gd name="connsiteX46" fmla="*/ 629174 w 1048624"/>
                <a:gd name="connsiteY46" fmla="*/ 378158 h 1435171"/>
                <a:gd name="connsiteX47" fmla="*/ 620785 w 1048624"/>
                <a:gd name="connsiteY47" fmla="*/ 411714 h 1435171"/>
                <a:gd name="connsiteX48" fmla="*/ 604007 w 1048624"/>
                <a:gd name="connsiteY48" fmla="*/ 445270 h 1435171"/>
                <a:gd name="connsiteX49" fmla="*/ 595618 w 1048624"/>
                <a:gd name="connsiteY49" fmla="*/ 470437 h 1435171"/>
                <a:gd name="connsiteX50" fmla="*/ 604007 w 1048624"/>
                <a:gd name="connsiteY50" fmla="*/ 495604 h 1435171"/>
                <a:gd name="connsiteX51" fmla="*/ 696286 w 1048624"/>
                <a:gd name="connsiteY51" fmla="*/ 462048 h 1435171"/>
                <a:gd name="connsiteX52" fmla="*/ 721453 w 1048624"/>
                <a:gd name="connsiteY52" fmla="*/ 420103 h 1435171"/>
                <a:gd name="connsiteX53" fmla="*/ 755009 w 1048624"/>
                <a:gd name="connsiteY53" fmla="*/ 361380 h 1435171"/>
                <a:gd name="connsiteX54" fmla="*/ 763398 w 1048624"/>
                <a:gd name="connsiteY54" fmla="*/ 336213 h 1435171"/>
                <a:gd name="connsiteX55" fmla="*/ 746620 w 1048624"/>
                <a:gd name="connsiteY55" fmla="*/ 193601 h 1435171"/>
                <a:gd name="connsiteX56" fmla="*/ 729842 w 1048624"/>
                <a:gd name="connsiteY56" fmla="*/ 160045 h 1435171"/>
                <a:gd name="connsiteX57" fmla="*/ 713064 w 1048624"/>
                <a:gd name="connsiteY57" fmla="*/ 134878 h 1435171"/>
                <a:gd name="connsiteX58" fmla="*/ 679508 w 1048624"/>
                <a:gd name="connsiteY58" fmla="*/ 118100 h 1435171"/>
                <a:gd name="connsiteX59" fmla="*/ 654341 w 1048624"/>
                <a:gd name="connsiteY59" fmla="*/ 84544 h 1435171"/>
                <a:gd name="connsiteX60" fmla="*/ 629174 w 1048624"/>
                <a:gd name="connsiteY60" fmla="*/ 76155 h 1435171"/>
                <a:gd name="connsiteX61" fmla="*/ 570451 w 1048624"/>
                <a:gd name="connsiteY61" fmla="*/ 42599 h 1435171"/>
                <a:gd name="connsiteX62" fmla="*/ 503339 w 1048624"/>
                <a:gd name="connsiteY62" fmla="*/ 76155 h 1435171"/>
                <a:gd name="connsiteX63" fmla="*/ 436227 w 1048624"/>
                <a:gd name="connsiteY63" fmla="*/ 126489 h 1435171"/>
                <a:gd name="connsiteX64" fmla="*/ 402671 w 1048624"/>
                <a:gd name="connsiteY64" fmla="*/ 176823 h 1435171"/>
                <a:gd name="connsiteX65" fmla="*/ 411060 w 1048624"/>
                <a:gd name="connsiteY65" fmla="*/ 126489 h 1435171"/>
                <a:gd name="connsiteX66" fmla="*/ 419449 w 1048624"/>
                <a:gd name="connsiteY66" fmla="*/ 92933 h 1435171"/>
                <a:gd name="connsiteX67" fmla="*/ 411060 w 1048624"/>
                <a:gd name="connsiteY67" fmla="*/ 50988 h 1435171"/>
                <a:gd name="connsiteX68" fmla="*/ 360727 w 1048624"/>
                <a:gd name="connsiteY68" fmla="*/ 34210 h 1435171"/>
                <a:gd name="connsiteX69" fmla="*/ 276837 w 1048624"/>
                <a:gd name="connsiteY69" fmla="*/ 17432 h 1435171"/>
                <a:gd name="connsiteX70" fmla="*/ 134224 w 1048624"/>
                <a:gd name="connsiteY70" fmla="*/ 34210 h 1435171"/>
                <a:gd name="connsiteX71" fmla="*/ 109057 w 1048624"/>
                <a:gd name="connsiteY71" fmla="*/ 50988 h 1435171"/>
                <a:gd name="connsiteX72" fmla="*/ 92279 w 1048624"/>
                <a:gd name="connsiteY72" fmla="*/ 76155 h 1435171"/>
                <a:gd name="connsiteX73" fmla="*/ 92279 w 1048624"/>
                <a:gd name="connsiteY73" fmla="*/ 160045 h 1435171"/>
                <a:gd name="connsiteX74" fmla="*/ 134224 w 1048624"/>
                <a:gd name="connsiteY74" fmla="*/ 143267 h 1435171"/>
                <a:gd name="connsiteX75" fmla="*/ 151002 w 1048624"/>
                <a:gd name="connsiteY75" fmla="*/ 76155 h 1435171"/>
                <a:gd name="connsiteX76" fmla="*/ 167780 w 1048624"/>
                <a:gd name="connsiteY76" fmla="*/ 50988 h 1435171"/>
                <a:gd name="connsiteX77" fmla="*/ 159391 w 1048624"/>
                <a:gd name="connsiteY77" fmla="*/ 17432 h 1435171"/>
                <a:gd name="connsiteX78" fmla="*/ 125835 w 1048624"/>
                <a:gd name="connsiteY78" fmla="*/ 9043 h 1435171"/>
                <a:gd name="connsiteX79" fmla="*/ 0 w 1048624"/>
                <a:gd name="connsiteY79" fmla="*/ 654 h 143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048624" h="1435171">
                  <a:moveTo>
                    <a:pt x="780176" y="1435171"/>
                  </a:moveTo>
                  <a:cubicBezTo>
                    <a:pt x="794158" y="1429578"/>
                    <a:pt x="809867" y="1427146"/>
                    <a:pt x="822121" y="1418393"/>
                  </a:cubicBezTo>
                  <a:cubicBezTo>
                    <a:pt x="830325" y="1412533"/>
                    <a:pt x="832444" y="1400971"/>
                    <a:pt x="838899" y="1393226"/>
                  </a:cubicBezTo>
                  <a:cubicBezTo>
                    <a:pt x="846494" y="1384112"/>
                    <a:pt x="855677" y="1376448"/>
                    <a:pt x="864066" y="1368059"/>
                  </a:cubicBezTo>
                  <a:cubicBezTo>
                    <a:pt x="879372" y="1322140"/>
                    <a:pt x="876553" y="1342315"/>
                    <a:pt x="864066" y="1267391"/>
                  </a:cubicBezTo>
                  <a:cubicBezTo>
                    <a:pt x="862612" y="1258669"/>
                    <a:pt x="860582" y="1249582"/>
                    <a:pt x="855677" y="1242224"/>
                  </a:cubicBezTo>
                  <a:cubicBezTo>
                    <a:pt x="849096" y="1232353"/>
                    <a:pt x="837794" y="1226422"/>
                    <a:pt x="830510" y="1217057"/>
                  </a:cubicBezTo>
                  <a:cubicBezTo>
                    <a:pt x="818130" y="1201140"/>
                    <a:pt x="796954" y="1166723"/>
                    <a:pt x="796954" y="1166723"/>
                  </a:cubicBezTo>
                  <a:cubicBezTo>
                    <a:pt x="799750" y="1194686"/>
                    <a:pt x="785471" y="1230741"/>
                    <a:pt x="805343" y="1250613"/>
                  </a:cubicBezTo>
                  <a:cubicBezTo>
                    <a:pt x="821285" y="1266555"/>
                    <a:pt x="851224" y="1249807"/>
                    <a:pt x="872455" y="1242224"/>
                  </a:cubicBezTo>
                  <a:cubicBezTo>
                    <a:pt x="973876" y="1206002"/>
                    <a:pt x="883334" y="1221271"/>
                    <a:pt x="947956" y="1175112"/>
                  </a:cubicBezTo>
                  <a:cubicBezTo>
                    <a:pt x="957338" y="1168411"/>
                    <a:pt x="970327" y="1169519"/>
                    <a:pt x="981512" y="1166723"/>
                  </a:cubicBezTo>
                  <a:cubicBezTo>
                    <a:pt x="980224" y="1151268"/>
                    <a:pt x="978530" y="1065611"/>
                    <a:pt x="964734" y="1032500"/>
                  </a:cubicBezTo>
                  <a:cubicBezTo>
                    <a:pt x="955114" y="1009413"/>
                    <a:pt x="948864" y="983074"/>
                    <a:pt x="931178" y="965388"/>
                  </a:cubicBezTo>
                  <a:cubicBezTo>
                    <a:pt x="922789" y="956999"/>
                    <a:pt x="915882" y="946802"/>
                    <a:pt x="906011" y="940221"/>
                  </a:cubicBezTo>
                  <a:cubicBezTo>
                    <a:pt x="898653" y="935316"/>
                    <a:pt x="889233" y="934628"/>
                    <a:pt x="880844" y="931832"/>
                  </a:cubicBezTo>
                  <a:cubicBezTo>
                    <a:pt x="872455" y="937425"/>
                    <a:pt x="861975" y="940737"/>
                    <a:pt x="855677" y="948610"/>
                  </a:cubicBezTo>
                  <a:cubicBezTo>
                    <a:pt x="837217" y="971685"/>
                    <a:pt x="852220" y="1039770"/>
                    <a:pt x="855677" y="1049278"/>
                  </a:cubicBezTo>
                  <a:cubicBezTo>
                    <a:pt x="862454" y="1067914"/>
                    <a:pt x="913743" y="1072636"/>
                    <a:pt x="922789" y="1074445"/>
                  </a:cubicBezTo>
                  <a:cubicBezTo>
                    <a:pt x="942363" y="1071649"/>
                    <a:pt x="964744" y="1076536"/>
                    <a:pt x="981512" y="1066056"/>
                  </a:cubicBezTo>
                  <a:cubicBezTo>
                    <a:pt x="991289" y="1059945"/>
                    <a:pt x="986734" y="1043586"/>
                    <a:pt x="989901" y="1032500"/>
                  </a:cubicBezTo>
                  <a:cubicBezTo>
                    <a:pt x="992330" y="1023997"/>
                    <a:pt x="994807" y="1015461"/>
                    <a:pt x="998290" y="1007333"/>
                  </a:cubicBezTo>
                  <a:cubicBezTo>
                    <a:pt x="1003216" y="995839"/>
                    <a:pt x="1010142" y="985271"/>
                    <a:pt x="1015068" y="973777"/>
                  </a:cubicBezTo>
                  <a:cubicBezTo>
                    <a:pt x="1026574" y="946930"/>
                    <a:pt x="1023968" y="938178"/>
                    <a:pt x="1031846" y="906665"/>
                  </a:cubicBezTo>
                  <a:cubicBezTo>
                    <a:pt x="1033991" y="898086"/>
                    <a:pt x="1037806" y="890001"/>
                    <a:pt x="1040235" y="881498"/>
                  </a:cubicBezTo>
                  <a:cubicBezTo>
                    <a:pt x="1043402" y="870412"/>
                    <a:pt x="1045828" y="859127"/>
                    <a:pt x="1048624" y="847942"/>
                  </a:cubicBezTo>
                  <a:cubicBezTo>
                    <a:pt x="1045828" y="814386"/>
                    <a:pt x="1051442" y="779027"/>
                    <a:pt x="1040235" y="747274"/>
                  </a:cubicBezTo>
                  <a:cubicBezTo>
                    <a:pt x="1033654" y="728628"/>
                    <a:pt x="1013171" y="718350"/>
                    <a:pt x="998290" y="705329"/>
                  </a:cubicBezTo>
                  <a:cubicBezTo>
                    <a:pt x="979054" y="688497"/>
                    <a:pt x="961879" y="684522"/>
                    <a:pt x="939567" y="671773"/>
                  </a:cubicBezTo>
                  <a:cubicBezTo>
                    <a:pt x="911988" y="656013"/>
                    <a:pt x="888007" y="633001"/>
                    <a:pt x="864066" y="613050"/>
                  </a:cubicBezTo>
                  <a:cubicBezTo>
                    <a:pt x="844492" y="615846"/>
                    <a:pt x="823412" y="613408"/>
                    <a:pt x="805343" y="621439"/>
                  </a:cubicBezTo>
                  <a:cubicBezTo>
                    <a:pt x="796130" y="625534"/>
                    <a:pt x="792537" y="637339"/>
                    <a:pt x="788565" y="646606"/>
                  </a:cubicBezTo>
                  <a:cubicBezTo>
                    <a:pt x="784023" y="657203"/>
                    <a:pt x="783343" y="669076"/>
                    <a:pt x="780176" y="680162"/>
                  </a:cubicBezTo>
                  <a:cubicBezTo>
                    <a:pt x="777747" y="688665"/>
                    <a:pt x="774583" y="696940"/>
                    <a:pt x="771787" y="705329"/>
                  </a:cubicBezTo>
                  <a:cubicBezTo>
                    <a:pt x="774583" y="722107"/>
                    <a:pt x="764691" y="748624"/>
                    <a:pt x="780176" y="755663"/>
                  </a:cubicBezTo>
                  <a:cubicBezTo>
                    <a:pt x="805760" y="767292"/>
                    <a:pt x="837242" y="755656"/>
                    <a:pt x="864066" y="747274"/>
                  </a:cubicBezTo>
                  <a:cubicBezTo>
                    <a:pt x="883313" y="741259"/>
                    <a:pt x="914400" y="713718"/>
                    <a:pt x="914400" y="713718"/>
                  </a:cubicBezTo>
                  <a:cubicBezTo>
                    <a:pt x="934074" y="654697"/>
                    <a:pt x="908468" y="727559"/>
                    <a:pt x="939567" y="654995"/>
                  </a:cubicBezTo>
                  <a:cubicBezTo>
                    <a:pt x="943050" y="646867"/>
                    <a:pt x="944473" y="637956"/>
                    <a:pt x="947956" y="629828"/>
                  </a:cubicBezTo>
                  <a:cubicBezTo>
                    <a:pt x="979055" y="557264"/>
                    <a:pt x="953449" y="630126"/>
                    <a:pt x="973123" y="571105"/>
                  </a:cubicBezTo>
                  <a:cubicBezTo>
                    <a:pt x="970327" y="548734"/>
                    <a:pt x="971863" y="525381"/>
                    <a:pt x="964734" y="503993"/>
                  </a:cubicBezTo>
                  <a:cubicBezTo>
                    <a:pt x="954055" y="471955"/>
                    <a:pt x="923252" y="460648"/>
                    <a:pt x="897622" y="445270"/>
                  </a:cubicBezTo>
                  <a:cubicBezTo>
                    <a:pt x="892029" y="436881"/>
                    <a:pt x="888499" y="426664"/>
                    <a:pt x="880844" y="420103"/>
                  </a:cubicBezTo>
                  <a:cubicBezTo>
                    <a:pt x="859970" y="402211"/>
                    <a:pt x="761678" y="357437"/>
                    <a:pt x="755009" y="352991"/>
                  </a:cubicBezTo>
                  <a:lnTo>
                    <a:pt x="704675" y="319435"/>
                  </a:lnTo>
                  <a:cubicBezTo>
                    <a:pt x="691516" y="326015"/>
                    <a:pt x="657809" y="341134"/>
                    <a:pt x="645952" y="352991"/>
                  </a:cubicBezTo>
                  <a:cubicBezTo>
                    <a:pt x="638823" y="360120"/>
                    <a:pt x="634767" y="369769"/>
                    <a:pt x="629174" y="378158"/>
                  </a:cubicBezTo>
                  <a:cubicBezTo>
                    <a:pt x="626378" y="389343"/>
                    <a:pt x="624833" y="400919"/>
                    <a:pt x="620785" y="411714"/>
                  </a:cubicBezTo>
                  <a:cubicBezTo>
                    <a:pt x="616394" y="423423"/>
                    <a:pt x="608933" y="433776"/>
                    <a:pt x="604007" y="445270"/>
                  </a:cubicBezTo>
                  <a:cubicBezTo>
                    <a:pt x="600524" y="453398"/>
                    <a:pt x="598414" y="462048"/>
                    <a:pt x="595618" y="470437"/>
                  </a:cubicBezTo>
                  <a:cubicBezTo>
                    <a:pt x="598414" y="478826"/>
                    <a:pt x="595218" y="494627"/>
                    <a:pt x="604007" y="495604"/>
                  </a:cubicBezTo>
                  <a:cubicBezTo>
                    <a:pt x="645200" y="500181"/>
                    <a:pt x="667542" y="481211"/>
                    <a:pt x="696286" y="462048"/>
                  </a:cubicBezTo>
                  <a:cubicBezTo>
                    <a:pt x="704675" y="448066"/>
                    <a:pt x="712811" y="433930"/>
                    <a:pt x="721453" y="420103"/>
                  </a:cubicBezTo>
                  <a:cubicBezTo>
                    <a:pt x="740601" y="389467"/>
                    <a:pt x="739387" y="397832"/>
                    <a:pt x="755009" y="361380"/>
                  </a:cubicBezTo>
                  <a:cubicBezTo>
                    <a:pt x="758492" y="353252"/>
                    <a:pt x="760602" y="344602"/>
                    <a:pt x="763398" y="336213"/>
                  </a:cubicBezTo>
                  <a:cubicBezTo>
                    <a:pt x="759655" y="283804"/>
                    <a:pt x="766232" y="239362"/>
                    <a:pt x="746620" y="193601"/>
                  </a:cubicBezTo>
                  <a:cubicBezTo>
                    <a:pt x="741694" y="182107"/>
                    <a:pt x="736047" y="170903"/>
                    <a:pt x="729842" y="160045"/>
                  </a:cubicBezTo>
                  <a:cubicBezTo>
                    <a:pt x="724840" y="151291"/>
                    <a:pt x="720809" y="141333"/>
                    <a:pt x="713064" y="134878"/>
                  </a:cubicBezTo>
                  <a:cubicBezTo>
                    <a:pt x="703457" y="126872"/>
                    <a:pt x="690693" y="123693"/>
                    <a:pt x="679508" y="118100"/>
                  </a:cubicBezTo>
                  <a:cubicBezTo>
                    <a:pt x="671119" y="106915"/>
                    <a:pt x="665082" y="93495"/>
                    <a:pt x="654341" y="84544"/>
                  </a:cubicBezTo>
                  <a:cubicBezTo>
                    <a:pt x="647548" y="78883"/>
                    <a:pt x="637302" y="79638"/>
                    <a:pt x="629174" y="76155"/>
                  </a:cubicBezTo>
                  <a:cubicBezTo>
                    <a:pt x="599372" y="63383"/>
                    <a:pt x="595726" y="59449"/>
                    <a:pt x="570451" y="42599"/>
                  </a:cubicBezTo>
                  <a:cubicBezTo>
                    <a:pt x="493337" y="58022"/>
                    <a:pt x="558171" y="36989"/>
                    <a:pt x="503339" y="76155"/>
                  </a:cubicBezTo>
                  <a:cubicBezTo>
                    <a:pt x="452195" y="112686"/>
                    <a:pt x="482976" y="68052"/>
                    <a:pt x="436227" y="126489"/>
                  </a:cubicBezTo>
                  <a:cubicBezTo>
                    <a:pt x="423630" y="142235"/>
                    <a:pt x="402671" y="176823"/>
                    <a:pt x="402671" y="176823"/>
                  </a:cubicBezTo>
                  <a:cubicBezTo>
                    <a:pt x="405467" y="160045"/>
                    <a:pt x="407724" y="143168"/>
                    <a:pt x="411060" y="126489"/>
                  </a:cubicBezTo>
                  <a:cubicBezTo>
                    <a:pt x="413321" y="115183"/>
                    <a:pt x="419449" y="104463"/>
                    <a:pt x="419449" y="92933"/>
                  </a:cubicBezTo>
                  <a:cubicBezTo>
                    <a:pt x="419449" y="78674"/>
                    <a:pt x="421142" y="61070"/>
                    <a:pt x="411060" y="50988"/>
                  </a:cubicBezTo>
                  <a:cubicBezTo>
                    <a:pt x="398555" y="38483"/>
                    <a:pt x="377884" y="38499"/>
                    <a:pt x="360727" y="34210"/>
                  </a:cubicBezTo>
                  <a:cubicBezTo>
                    <a:pt x="310669" y="21696"/>
                    <a:pt x="338544" y="27716"/>
                    <a:pt x="276837" y="17432"/>
                  </a:cubicBezTo>
                  <a:cubicBezTo>
                    <a:pt x="258280" y="18758"/>
                    <a:pt x="172358" y="15143"/>
                    <a:pt x="134224" y="34210"/>
                  </a:cubicBezTo>
                  <a:cubicBezTo>
                    <a:pt x="125206" y="38719"/>
                    <a:pt x="117446" y="45395"/>
                    <a:pt x="109057" y="50988"/>
                  </a:cubicBezTo>
                  <a:cubicBezTo>
                    <a:pt x="103464" y="59377"/>
                    <a:pt x="96788" y="67137"/>
                    <a:pt x="92279" y="76155"/>
                  </a:cubicBezTo>
                  <a:cubicBezTo>
                    <a:pt x="76010" y="108692"/>
                    <a:pt x="86277" y="118033"/>
                    <a:pt x="92279" y="160045"/>
                  </a:cubicBezTo>
                  <a:cubicBezTo>
                    <a:pt x="106261" y="154452"/>
                    <a:pt x="125588" y="155604"/>
                    <a:pt x="134224" y="143267"/>
                  </a:cubicBezTo>
                  <a:cubicBezTo>
                    <a:pt x="147448" y="124376"/>
                    <a:pt x="138211" y="95341"/>
                    <a:pt x="151002" y="76155"/>
                  </a:cubicBezTo>
                  <a:lnTo>
                    <a:pt x="167780" y="50988"/>
                  </a:lnTo>
                  <a:cubicBezTo>
                    <a:pt x="164984" y="39803"/>
                    <a:pt x="167544" y="25585"/>
                    <a:pt x="159391" y="17432"/>
                  </a:cubicBezTo>
                  <a:cubicBezTo>
                    <a:pt x="151238" y="9279"/>
                    <a:pt x="137141" y="11304"/>
                    <a:pt x="125835" y="9043"/>
                  </a:cubicBezTo>
                  <a:cubicBezTo>
                    <a:pt x="63203" y="-3483"/>
                    <a:pt x="73976" y="654"/>
                    <a:pt x="0" y="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" name="PIJL-RECHTS 4"/>
            <p:cNvSpPr/>
            <p:nvPr/>
          </p:nvSpPr>
          <p:spPr>
            <a:xfrm rot="8701229">
              <a:off x="3682559" y="1230622"/>
              <a:ext cx="213614" cy="149099"/>
            </a:xfrm>
            <a:prstGeom prst="rightArrow">
              <a:avLst>
                <a:gd name="adj1" fmla="val 12697"/>
                <a:gd name="adj2" fmla="val 500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7" name="PIJL-RECHTS 23"/>
            <p:cNvSpPr/>
            <p:nvPr/>
          </p:nvSpPr>
          <p:spPr>
            <a:xfrm rot="13375703">
              <a:off x="5173839" y="1180333"/>
              <a:ext cx="241147" cy="132837"/>
            </a:xfrm>
            <a:prstGeom prst="rightArrow">
              <a:avLst>
                <a:gd name="adj1" fmla="val 12697"/>
                <a:gd name="adj2" fmla="val 500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28" name="Afbeelding 27"/>
          <p:cNvPicPr>
            <a:picLocks noChangeAspect="1"/>
          </p:cNvPicPr>
          <p:nvPr/>
        </p:nvPicPr>
        <p:blipFill rotWithShape="1">
          <a:blip r:embed="rId4"/>
          <a:srcRect t="9109"/>
          <a:stretch/>
        </p:blipFill>
        <p:spPr>
          <a:xfrm>
            <a:off x="4461641" y="-355"/>
            <a:ext cx="1428750" cy="865742"/>
          </a:xfrm>
          <a:prstGeom prst="rect">
            <a:avLst/>
          </a:prstGeom>
        </p:spPr>
      </p:pic>
      <p:sp>
        <p:nvSpPr>
          <p:cNvPr id="29" name="Boog 28">
            <a:extLst>
              <a:ext uri="{FF2B5EF4-FFF2-40B4-BE49-F238E27FC236}">
                <a16:creationId xmlns:a16="http://schemas.microsoft.com/office/drawing/2014/main" id="{BBD5ACE8-D34F-4EA2-A428-B37261841767}"/>
              </a:ext>
            </a:extLst>
          </p:cNvPr>
          <p:cNvSpPr/>
          <p:nvPr/>
        </p:nvSpPr>
        <p:spPr>
          <a:xfrm flipV="1">
            <a:off x="2531533" y="2573996"/>
            <a:ext cx="3657600" cy="224362"/>
          </a:xfrm>
          <a:prstGeom prst="arc">
            <a:avLst>
              <a:gd name="adj1" fmla="val 10813751"/>
              <a:gd name="adj2" fmla="val 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F982473F-ECF6-70C2-8375-2DCBD8549588}"/>
              </a:ext>
            </a:extLst>
          </p:cNvPr>
          <p:cNvSpPr txBox="1"/>
          <p:nvPr/>
        </p:nvSpPr>
        <p:spPr>
          <a:xfrm>
            <a:off x="194210" y="2820810"/>
            <a:ext cx="49439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zwavelzuuroplossing</a:t>
            </a:r>
          </a:p>
          <a:p>
            <a:r>
              <a:rPr lang="nl-NL" sz="2400" dirty="0"/>
              <a:t>                                                  </a:t>
            </a:r>
            <a:r>
              <a:rPr lang="nl-NL" sz="200" dirty="0"/>
              <a:t>           </a:t>
            </a:r>
            <a:r>
              <a:rPr lang="nl-NL" sz="2400" dirty="0"/>
              <a:t> </a:t>
            </a:r>
            <a:r>
              <a:rPr lang="nl-NL" dirty="0"/>
              <a:t>H</a:t>
            </a:r>
            <a:r>
              <a:rPr lang="nl-NL" baseline="40000" dirty="0"/>
              <a:t>+</a:t>
            </a:r>
            <a:r>
              <a:rPr lang="nl-NL" dirty="0"/>
              <a:t> en  SO</a:t>
            </a:r>
            <a:r>
              <a:rPr lang="nl-NL" baseline="-25000" dirty="0"/>
              <a:t>4</a:t>
            </a:r>
            <a:r>
              <a:rPr lang="nl-NL" baseline="40000" dirty="0"/>
              <a:t>2-</a:t>
            </a:r>
          </a:p>
        </p:txBody>
      </p:sp>
    </p:spTree>
    <p:extLst>
      <p:ext uri="{BB962C8B-B14F-4D97-AF65-F5344CB8AC3E}">
        <p14:creationId xmlns:p14="http://schemas.microsoft.com/office/powerpoint/2010/main" val="2287826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4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264"/>
            <a:ext cx="9144000" cy="527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9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268134" y="135466"/>
            <a:ext cx="3666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</a:rPr>
              <a:t>Brandstofcel</a:t>
            </a:r>
          </a:p>
          <a:p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654374522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62" b="15043"/>
          <a:stretch/>
        </p:blipFill>
        <p:spPr>
          <a:xfrm>
            <a:off x="785994" y="866514"/>
            <a:ext cx="3171012" cy="4150548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31" r="-3554" b="14049"/>
          <a:stretch/>
        </p:blipFill>
        <p:spPr>
          <a:xfrm>
            <a:off x="5369065" y="752559"/>
            <a:ext cx="2864048" cy="4264503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3774934" y="1246173"/>
            <a:ext cx="167909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+-pool</a:t>
            </a:r>
          </a:p>
          <a:p>
            <a:endParaRPr lang="nl-NL" dirty="0"/>
          </a:p>
          <a:p>
            <a:r>
              <a:rPr lang="nl-NL" dirty="0"/>
              <a:t>grafietelektrode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zink (omhulsel)</a:t>
            </a:r>
          </a:p>
          <a:p>
            <a:endParaRPr lang="nl-NL" dirty="0"/>
          </a:p>
          <a:p>
            <a:r>
              <a:rPr lang="nl-NL" dirty="0"/>
              <a:t>MnO2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zoutoplossing</a:t>
            </a:r>
          </a:p>
          <a:p>
            <a:endParaRPr lang="nl-NL" dirty="0"/>
          </a:p>
          <a:p>
            <a:r>
              <a:rPr lang="nl-NL" dirty="0"/>
              <a:t>- pool</a:t>
            </a:r>
          </a:p>
        </p:txBody>
      </p:sp>
      <p:sp>
        <p:nvSpPr>
          <p:cNvPr id="2" name="Rechthoek 1"/>
          <p:cNvSpPr/>
          <p:nvPr/>
        </p:nvSpPr>
        <p:spPr>
          <a:xfrm>
            <a:off x="3076486" y="1093862"/>
            <a:ext cx="2503918" cy="39823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0" name="Rechte verbindingslijn 9"/>
          <p:cNvCxnSpPr/>
          <p:nvPr/>
        </p:nvCxnSpPr>
        <p:spPr>
          <a:xfrm>
            <a:off x="5719854" y="1972811"/>
            <a:ext cx="1055288" cy="83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>
            <a:off x="5778972" y="3294000"/>
            <a:ext cx="582256" cy="1398"/>
          </a:xfrm>
          <a:prstGeom prst="line">
            <a:avLst/>
          </a:prstGeom>
          <a:ln w="349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/>
          <p:cNvCxnSpPr/>
          <p:nvPr/>
        </p:nvCxnSpPr>
        <p:spPr>
          <a:xfrm>
            <a:off x="5754211" y="4092353"/>
            <a:ext cx="210361" cy="1475"/>
          </a:xfrm>
          <a:prstGeom prst="line">
            <a:avLst/>
          </a:prstGeom>
          <a:ln w="349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/>
          <p:cNvCxnSpPr/>
          <p:nvPr/>
        </p:nvCxnSpPr>
        <p:spPr>
          <a:xfrm flipV="1">
            <a:off x="5848176" y="1980502"/>
            <a:ext cx="726786" cy="698"/>
          </a:xfrm>
          <a:prstGeom prst="line">
            <a:avLst/>
          </a:prstGeom>
          <a:ln w="349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/>
          <p:cNvCxnSpPr/>
          <p:nvPr/>
        </p:nvCxnSpPr>
        <p:spPr>
          <a:xfrm flipV="1">
            <a:off x="6574962" y="1980502"/>
            <a:ext cx="226127" cy="7689"/>
          </a:xfrm>
          <a:prstGeom prst="line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/>
          <p:cNvCxnSpPr/>
          <p:nvPr/>
        </p:nvCxnSpPr>
        <p:spPr>
          <a:xfrm>
            <a:off x="6247498" y="1411690"/>
            <a:ext cx="327464" cy="1397"/>
          </a:xfrm>
          <a:prstGeom prst="line">
            <a:avLst/>
          </a:prstGeom>
          <a:ln w="349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25"/>
          <p:cNvCxnSpPr/>
          <p:nvPr/>
        </p:nvCxnSpPr>
        <p:spPr>
          <a:xfrm>
            <a:off x="6574962" y="1411690"/>
            <a:ext cx="113063" cy="1048"/>
          </a:xfrm>
          <a:prstGeom prst="line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/>
          <p:cNvCxnSpPr/>
          <p:nvPr/>
        </p:nvCxnSpPr>
        <p:spPr>
          <a:xfrm flipV="1">
            <a:off x="5687149" y="4741878"/>
            <a:ext cx="726786" cy="698"/>
          </a:xfrm>
          <a:prstGeom prst="line">
            <a:avLst/>
          </a:prstGeom>
          <a:ln w="349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vak 16"/>
          <p:cNvSpPr txBox="1"/>
          <p:nvPr/>
        </p:nvSpPr>
        <p:spPr>
          <a:xfrm>
            <a:off x="3598877" y="176169"/>
            <a:ext cx="4362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Batterij</a:t>
            </a:r>
          </a:p>
        </p:txBody>
      </p:sp>
    </p:spTree>
    <p:extLst>
      <p:ext uri="{BB962C8B-B14F-4D97-AF65-F5344CB8AC3E}">
        <p14:creationId xmlns:p14="http://schemas.microsoft.com/office/powerpoint/2010/main" val="1079955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ep 32"/>
          <p:cNvGrpSpPr/>
          <p:nvPr/>
        </p:nvGrpSpPr>
        <p:grpSpPr>
          <a:xfrm>
            <a:off x="1310934" y="1637545"/>
            <a:ext cx="6531733" cy="3848855"/>
            <a:chOff x="1262382" y="1135839"/>
            <a:chExt cx="6531733" cy="3848855"/>
          </a:xfrm>
        </p:grpSpPr>
        <p:pic>
          <p:nvPicPr>
            <p:cNvPr id="2" name="Afbeelding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56" t="23645" r="17474" b="11989"/>
            <a:stretch/>
          </p:blipFill>
          <p:spPr>
            <a:xfrm>
              <a:off x="1921933" y="1135839"/>
              <a:ext cx="5253992" cy="3848855"/>
            </a:xfrm>
            <a:prstGeom prst="rect">
              <a:avLst/>
            </a:prstGeom>
          </p:spPr>
        </p:pic>
        <p:sp>
          <p:nvSpPr>
            <p:cNvPr id="4" name="Rechthoek 3"/>
            <p:cNvSpPr/>
            <p:nvPr/>
          </p:nvSpPr>
          <p:spPr>
            <a:xfrm>
              <a:off x="3820795" y="1269566"/>
              <a:ext cx="1456267" cy="3581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" name="Rechthoek 4"/>
            <p:cNvSpPr/>
            <p:nvPr/>
          </p:nvSpPr>
          <p:spPr>
            <a:xfrm>
              <a:off x="6337848" y="1135839"/>
              <a:ext cx="1456267" cy="357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/>
            <p:cNvSpPr/>
            <p:nvPr/>
          </p:nvSpPr>
          <p:spPr>
            <a:xfrm>
              <a:off x="1262382" y="1135839"/>
              <a:ext cx="1456267" cy="3581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3" name="Tekstvak 22"/>
          <p:cNvSpPr txBox="1"/>
          <p:nvPr/>
        </p:nvSpPr>
        <p:spPr>
          <a:xfrm>
            <a:off x="3268134" y="135466"/>
            <a:ext cx="3666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Brandstofcel</a:t>
            </a:r>
          </a:p>
          <a:p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3825735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6" t="23645" r="17474" b="11989"/>
          <a:stretch/>
        </p:blipFill>
        <p:spPr>
          <a:xfrm>
            <a:off x="1970485" y="1637545"/>
            <a:ext cx="5253992" cy="384885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3869347" y="1663777"/>
            <a:ext cx="1537394" cy="36888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6386400" y="1637545"/>
            <a:ext cx="1456267" cy="357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1310934" y="1637545"/>
            <a:ext cx="1456267" cy="3581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3594400" y="1584223"/>
            <a:ext cx="172800" cy="3780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5425949" y="1584223"/>
            <a:ext cx="158212" cy="3780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9" name="Rechte verbindingslijn 18"/>
          <p:cNvCxnSpPr/>
          <p:nvPr/>
        </p:nvCxnSpPr>
        <p:spPr>
          <a:xfrm>
            <a:off x="3099249" y="2644911"/>
            <a:ext cx="574535" cy="1184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vak 8"/>
          <p:cNvSpPr txBox="1"/>
          <p:nvPr/>
        </p:nvSpPr>
        <p:spPr>
          <a:xfrm>
            <a:off x="438024" y="2435087"/>
            <a:ext cx="8507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             poreuze elektrodes</a:t>
            </a:r>
          </a:p>
          <a:p>
            <a:r>
              <a:rPr lang="nl-NL" dirty="0">
                <a:solidFill>
                  <a:srgbClr val="00B050"/>
                </a:solidFill>
              </a:rPr>
              <a:t>                                                                   </a:t>
            </a:r>
            <a:endParaRPr lang="nl-NL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41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ep 32"/>
          <p:cNvGrpSpPr/>
          <p:nvPr/>
        </p:nvGrpSpPr>
        <p:grpSpPr>
          <a:xfrm>
            <a:off x="438024" y="1584223"/>
            <a:ext cx="8507871" cy="3902177"/>
            <a:chOff x="389472" y="1082517"/>
            <a:chExt cx="8507871" cy="3902177"/>
          </a:xfrm>
        </p:grpSpPr>
        <p:pic>
          <p:nvPicPr>
            <p:cNvPr id="2" name="Afbeelding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56" t="23645" r="17474" b="11989"/>
            <a:stretch/>
          </p:blipFill>
          <p:spPr>
            <a:xfrm>
              <a:off x="1921933" y="1135839"/>
              <a:ext cx="5253992" cy="3848855"/>
            </a:xfrm>
            <a:prstGeom prst="rect">
              <a:avLst/>
            </a:prstGeom>
          </p:spPr>
        </p:pic>
        <p:sp>
          <p:nvSpPr>
            <p:cNvPr id="4" name="Rechthoek 3"/>
            <p:cNvSpPr/>
            <p:nvPr/>
          </p:nvSpPr>
          <p:spPr>
            <a:xfrm>
              <a:off x="3820795" y="1269566"/>
              <a:ext cx="1456267" cy="3581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" name="Rechthoek 4"/>
            <p:cNvSpPr/>
            <p:nvPr/>
          </p:nvSpPr>
          <p:spPr>
            <a:xfrm>
              <a:off x="6337848" y="1135839"/>
              <a:ext cx="1456267" cy="357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6" name="Rechthoek 5"/>
            <p:cNvSpPr/>
            <p:nvPr/>
          </p:nvSpPr>
          <p:spPr>
            <a:xfrm>
              <a:off x="1262382" y="1135839"/>
              <a:ext cx="1456267" cy="3581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/>
            <p:cNvSpPr/>
            <p:nvPr/>
          </p:nvSpPr>
          <p:spPr>
            <a:xfrm>
              <a:off x="3545848" y="1082517"/>
              <a:ext cx="172800" cy="37800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/>
            <p:cNvSpPr/>
            <p:nvPr/>
          </p:nvSpPr>
          <p:spPr>
            <a:xfrm>
              <a:off x="5377397" y="1082517"/>
              <a:ext cx="158212" cy="37800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/>
            <p:cNvSpPr/>
            <p:nvPr/>
          </p:nvSpPr>
          <p:spPr>
            <a:xfrm>
              <a:off x="5321051" y="1172517"/>
              <a:ext cx="45719" cy="36900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/>
            <p:cNvSpPr/>
            <p:nvPr/>
          </p:nvSpPr>
          <p:spPr>
            <a:xfrm>
              <a:off x="3737856" y="1160966"/>
              <a:ext cx="45719" cy="37080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19" name="Rechte verbindingslijn 18"/>
            <p:cNvCxnSpPr/>
            <p:nvPr/>
          </p:nvCxnSpPr>
          <p:spPr>
            <a:xfrm>
              <a:off x="3050697" y="2143205"/>
              <a:ext cx="574535" cy="1184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chte verbindingslijn 19"/>
            <p:cNvCxnSpPr/>
            <p:nvPr/>
          </p:nvCxnSpPr>
          <p:spPr>
            <a:xfrm flipV="1">
              <a:off x="2511442" y="2710832"/>
              <a:ext cx="1226414" cy="6558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kstvak 8"/>
            <p:cNvSpPr txBox="1"/>
            <p:nvPr/>
          </p:nvSpPr>
          <p:spPr>
            <a:xfrm>
              <a:off x="389472" y="1933381"/>
              <a:ext cx="850787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chemeClr val="accent1">
                      <a:lumMod val="75000"/>
                    </a:schemeClr>
                  </a:solidFill>
                </a:rPr>
                <a:t>             poreuze elektrodes</a:t>
              </a:r>
            </a:p>
            <a:p>
              <a:endParaRPr lang="nl-NL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r>
                <a:rPr lang="nl-NL" dirty="0">
                  <a:solidFill>
                    <a:srgbClr val="C00000"/>
                  </a:solidFill>
                </a:rPr>
                <a:t>             katalysatoren  </a:t>
              </a:r>
            </a:p>
            <a:p>
              <a:endParaRPr lang="nl-NL" dirty="0">
                <a:solidFill>
                  <a:srgbClr val="C00000"/>
                </a:solidFill>
              </a:endParaRPr>
            </a:p>
            <a:p>
              <a:endParaRPr lang="nl-NL" dirty="0">
                <a:solidFill>
                  <a:srgbClr val="C00000"/>
                </a:solidFill>
              </a:endParaRPr>
            </a:p>
            <a:p>
              <a:r>
                <a:rPr lang="nl-NL" dirty="0">
                  <a:solidFill>
                    <a:srgbClr val="00B050"/>
                  </a:solidFill>
                </a:rPr>
                <a:t>                                                                     </a:t>
              </a:r>
              <a:endParaRPr lang="nl-NL" dirty="0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153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ep 32"/>
          <p:cNvGrpSpPr/>
          <p:nvPr/>
        </p:nvGrpSpPr>
        <p:grpSpPr>
          <a:xfrm>
            <a:off x="438024" y="1584223"/>
            <a:ext cx="8507871" cy="3902177"/>
            <a:chOff x="389472" y="1082517"/>
            <a:chExt cx="8507871" cy="3902177"/>
          </a:xfrm>
        </p:grpSpPr>
        <p:pic>
          <p:nvPicPr>
            <p:cNvPr id="2" name="Afbeelding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56" t="23645" r="17474" b="11989"/>
            <a:stretch/>
          </p:blipFill>
          <p:spPr>
            <a:xfrm>
              <a:off x="1921933" y="1135839"/>
              <a:ext cx="5253992" cy="3848855"/>
            </a:xfrm>
            <a:prstGeom prst="rect">
              <a:avLst/>
            </a:prstGeom>
          </p:spPr>
        </p:pic>
        <p:sp>
          <p:nvSpPr>
            <p:cNvPr id="4" name="Rechthoek 3"/>
            <p:cNvSpPr/>
            <p:nvPr/>
          </p:nvSpPr>
          <p:spPr>
            <a:xfrm>
              <a:off x="3820795" y="1269566"/>
              <a:ext cx="1456267" cy="3581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" name="Rechthoek 4"/>
            <p:cNvSpPr/>
            <p:nvPr/>
          </p:nvSpPr>
          <p:spPr>
            <a:xfrm>
              <a:off x="6337848" y="1135839"/>
              <a:ext cx="1456267" cy="357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/>
            <p:cNvSpPr/>
            <p:nvPr/>
          </p:nvSpPr>
          <p:spPr>
            <a:xfrm>
              <a:off x="1262382" y="1135839"/>
              <a:ext cx="1456267" cy="3581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/>
            <p:cNvSpPr/>
            <p:nvPr/>
          </p:nvSpPr>
          <p:spPr>
            <a:xfrm>
              <a:off x="3545848" y="1082517"/>
              <a:ext cx="172800" cy="37800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/>
            <p:cNvSpPr/>
            <p:nvPr/>
          </p:nvSpPr>
          <p:spPr>
            <a:xfrm>
              <a:off x="5377397" y="1082517"/>
              <a:ext cx="158212" cy="37800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/>
            <p:cNvSpPr/>
            <p:nvPr/>
          </p:nvSpPr>
          <p:spPr>
            <a:xfrm>
              <a:off x="5321051" y="1172517"/>
              <a:ext cx="45719" cy="36900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/>
            <p:cNvSpPr/>
            <p:nvPr/>
          </p:nvSpPr>
          <p:spPr>
            <a:xfrm>
              <a:off x="3737856" y="1160966"/>
              <a:ext cx="45719" cy="37080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hthoek 15"/>
            <p:cNvSpPr/>
            <p:nvPr/>
          </p:nvSpPr>
          <p:spPr>
            <a:xfrm>
              <a:off x="3776273" y="1172517"/>
              <a:ext cx="1532820" cy="369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19" name="Rechte verbindingslijn 18"/>
            <p:cNvCxnSpPr/>
            <p:nvPr/>
          </p:nvCxnSpPr>
          <p:spPr>
            <a:xfrm>
              <a:off x="3050697" y="2143205"/>
              <a:ext cx="574535" cy="1184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chte verbindingslijn 19"/>
            <p:cNvCxnSpPr/>
            <p:nvPr/>
          </p:nvCxnSpPr>
          <p:spPr>
            <a:xfrm flipV="1">
              <a:off x="2511442" y="2710832"/>
              <a:ext cx="1226414" cy="6558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kstvak 8"/>
            <p:cNvSpPr txBox="1"/>
            <p:nvPr/>
          </p:nvSpPr>
          <p:spPr>
            <a:xfrm>
              <a:off x="389472" y="1933381"/>
              <a:ext cx="8507871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chemeClr val="accent1">
                      <a:lumMod val="75000"/>
                    </a:schemeClr>
                  </a:solidFill>
                </a:rPr>
                <a:t>             poreuze elektrodes</a:t>
              </a:r>
            </a:p>
            <a:p>
              <a:endParaRPr lang="nl-NL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r>
                <a:rPr lang="nl-NL" dirty="0">
                  <a:solidFill>
                    <a:srgbClr val="C00000"/>
                  </a:solidFill>
                </a:rPr>
                <a:t>             katalysatoren  </a:t>
              </a:r>
            </a:p>
            <a:p>
              <a:endParaRPr lang="nl-NL" dirty="0">
                <a:solidFill>
                  <a:srgbClr val="C00000"/>
                </a:solidFill>
              </a:endParaRPr>
            </a:p>
            <a:p>
              <a:endParaRPr lang="nl-NL" dirty="0">
                <a:solidFill>
                  <a:srgbClr val="C00000"/>
                </a:solidFill>
              </a:endParaRPr>
            </a:p>
            <a:p>
              <a:r>
                <a:rPr lang="nl-NL" dirty="0">
                  <a:solidFill>
                    <a:srgbClr val="00B050"/>
                  </a:solidFill>
                </a:rPr>
                <a:t>                                                                     </a:t>
              </a:r>
              <a:r>
                <a:rPr lang="nl-NL" dirty="0"/>
                <a:t>elektrolyt </a:t>
              </a:r>
            </a:p>
            <a:p>
              <a:endParaRPr lang="nl-NL" dirty="0">
                <a:solidFill>
                  <a:srgbClr val="C00000"/>
                </a:solidFill>
              </a:endParaRPr>
            </a:p>
            <a:p>
              <a:endParaRPr lang="nl-NL" dirty="0">
                <a:solidFill>
                  <a:srgbClr val="C00000"/>
                </a:solidFill>
              </a:endParaRPr>
            </a:p>
            <a:p>
              <a:endParaRPr lang="nl-NL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9894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ep 32"/>
          <p:cNvGrpSpPr/>
          <p:nvPr/>
        </p:nvGrpSpPr>
        <p:grpSpPr>
          <a:xfrm>
            <a:off x="438024" y="1584223"/>
            <a:ext cx="8507871" cy="3990185"/>
            <a:chOff x="389472" y="1082517"/>
            <a:chExt cx="8507871" cy="3990185"/>
          </a:xfrm>
        </p:grpSpPr>
        <p:pic>
          <p:nvPicPr>
            <p:cNvPr id="2" name="Afbeelding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56" t="23645" r="17474" b="11989"/>
            <a:stretch/>
          </p:blipFill>
          <p:spPr>
            <a:xfrm>
              <a:off x="1921933" y="1135839"/>
              <a:ext cx="5253992" cy="3848855"/>
            </a:xfrm>
            <a:prstGeom prst="rect">
              <a:avLst/>
            </a:prstGeom>
          </p:spPr>
        </p:pic>
        <p:sp>
          <p:nvSpPr>
            <p:cNvPr id="4" name="Rechthoek 3"/>
            <p:cNvSpPr/>
            <p:nvPr/>
          </p:nvSpPr>
          <p:spPr>
            <a:xfrm>
              <a:off x="3820795" y="1269566"/>
              <a:ext cx="1456267" cy="3581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" name="Rechthoek 4"/>
            <p:cNvSpPr/>
            <p:nvPr/>
          </p:nvSpPr>
          <p:spPr>
            <a:xfrm>
              <a:off x="6337848" y="1135839"/>
              <a:ext cx="1456267" cy="357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/>
            <p:cNvSpPr/>
            <p:nvPr/>
          </p:nvSpPr>
          <p:spPr>
            <a:xfrm>
              <a:off x="1262382" y="1135839"/>
              <a:ext cx="1456267" cy="3581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/>
            <p:cNvSpPr/>
            <p:nvPr/>
          </p:nvSpPr>
          <p:spPr>
            <a:xfrm>
              <a:off x="3545848" y="1082517"/>
              <a:ext cx="172800" cy="37800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/>
            <p:cNvSpPr/>
            <p:nvPr/>
          </p:nvSpPr>
          <p:spPr>
            <a:xfrm>
              <a:off x="5377397" y="1082517"/>
              <a:ext cx="158212" cy="37800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/>
            <p:cNvSpPr/>
            <p:nvPr/>
          </p:nvSpPr>
          <p:spPr>
            <a:xfrm>
              <a:off x="5321051" y="1172517"/>
              <a:ext cx="45719" cy="36900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/>
            <p:cNvSpPr/>
            <p:nvPr/>
          </p:nvSpPr>
          <p:spPr>
            <a:xfrm>
              <a:off x="3737856" y="1160966"/>
              <a:ext cx="45719" cy="37080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PIJL-RECHTS 13"/>
            <p:cNvSpPr/>
            <p:nvPr/>
          </p:nvSpPr>
          <p:spPr>
            <a:xfrm>
              <a:off x="2324450" y="4508113"/>
              <a:ext cx="350158" cy="136800"/>
            </a:xfrm>
            <a:prstGeom prst="rightArrow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hthoek 15"/>
            <p:cNvSpPr/>
            <p:nvPr/>
          </p:nvSpPr>
          <p:spPr>
            <a:xfrm>
              <a:off x="3776273" y="1172517"/>
              <a:ext cx="1532820" cy="369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19" name="Rechte verbindingslijn 18"/>
            <p:cNvCxnSpPr/>
            <p:nvPr/>
          </p:nvCxnSpPr>
          <p:spPr>
            <a:xfrm>
              <a:off x="3050697" y="2143205"/>
              <a:ext cx="574535" cy="1184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chte verbindingslijn 19"/>
            <p:cNvCxnSpPr/>
            <p:nvPr/>
          </p:nvCxnSpPr>
          <p:spPr>
            <a:xfrm flipV="1">
              <a:off x="2511442" y="2710832"/>
              <a:ext cx="1226414" cy="6558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kstvak 8"/>
            <p:cNvSpPr txBox="1"/>
            <p:nvPr/>
          </p:nvSpPr>
          <p:spPr>
            <a:xfrm>
              <a:off x="389472" y="1933381"/>
              <a:ext cx="8507871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chemeClr val="accent1">
                      <a:lumMod val="75000"/>
                    </a:schemeClr>
                  </a:solidFill>
                </a:rPr>
                <a:t>             poreuze elektrodes</a:t>
              </a:r>
            </a:p>
            <a:p>
              <a:endParaRPr lang="nl-NL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r>
                <a:rPr lang="nl-NL" dirty="0">
                  <a:solidFill>
                    <a:srgbClr val="C00000"/>
                  </a:solidFill>
                </a:rPr>
                <a:t>             katalysatoren  </a:t>
              </a:r>
            </a:p>
            <a:p>
              <a:endParaRPr lang="nl-NL" dirty="0">
                <a:solidFill>
                  <a:srgbClr val="C00000"/>
                </a:solidFill>
              </a:endParaRPr>
            </a:p>
            <a:p>
              <a:endParaRPr lang="nl-NL" dirty="0">
                <a:solidFill>
                  <a:srgbClr val="C00000"/>
                </a:solidFill>
              </a:endParaRPr>
            </a:p>
            <a:p>
              <a:r>
                <a:rPr lang="nl-NL" dirty="0">
                  <a:solidFill>
                    <a:srgbClr val="00B050"/>
                  </a:solidFill>
                </a:rPr>
                <a:t>                                                                     </a:t>
              </a:r>
              <a:r>
                <a:rPr lang="nl-NL" dirty="0"/>
                <a:t>elektrolyt </a:t>
              </a:r>
            </a:p>
            <a:p>
              <a:endParaRPr lang="nl-NL" dirty="0">
                <a:solidFill>
                  <a:srgbClr val="C00000"/>
                </a:solidFill>
              </a:endParaRPr>
            </a:p>
            <a:p>
              <a:endParaRPr lang="nl-NL" dirty="0">
                <a:solidFill>
                  <a:srgbClr val="C00000"/>
                </a:solidFill>
              </a:endParaRPr>
            </a:p>
            <a:p>
              <a:endParaRPr lang="nl-NL" dirty="0">
                <a:solidFill>
                  <a:srgbClr val="C00000"/>
                </a:solidFill>
              </a:endParaRPr>
            </a:p>
            <a:p>
              <a:r>
                <a:rPr lang="nl-NL" dirty="0">
                  <a:solidFill>
                    <a:srgbClr val="00B050"/>
                  </a:solidFill>
                </a:rPr>
                <a:t>               brandstof</a:t>
              </a:r>
            </a:p>
            <a:p>
              <a:r>
                <a:rPr lang="nl-NL" dirty="0">
                  <a:solidFill>
                    <a:srgbClr val="00B050"/>
                  </a:solidFill>
                </a:rPr>
                <a:t>               (continu)</a:t>
              </a:r>
              <a:endParaRPr lang="nl-NL" dirty="0">
                <a:solidFill>
                  <a:srgbClr val="7030A0"/>
                </a:solidFill>
              </a:endParaRPr>
            </a:p>
          </p:txBody>
        </p:sp>
      </p:grpSp>
      <p:sp>
        <p:nvSpPr>
          <p:cNvPr id="17" name="Gebogen pijl 16">
            <a:extLst>
              <a:ext uri="{FF2B5EF4-FFF2-40B4-BE49-F238E27FC236}">
                <a16:creationId xmlns:a16="http://schemas.microsoft.com/office/drawing/2014/main" id="{0B72B582-036E-454E-AA8F-A378445E538C}"/>
              </a:ext>
            </a:extLst>
          </p:cNvPr>
          <p:cNvSpPr/>
          <p:nvPr/>
        </p:nvSpPr>
        <p:spPr>
          <a:xfrm rot="16200000" flipV="1">
            <a:off x="3335251" y="4777792"/>
            <a:ext cx="301336" cy="383582"/>
          </a:xfrm>
          <a:prstGeom prst="bentArrow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114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ep 32"/>
          <p:cNvGrpSpPr/>
          <p:nvPr/>
        </p:nvGrpSpPr>
        <p:grpSpPr>
          <a:xfrm>
            <a:off x="438024" y="1584223"/>
            <a:ext cx="8507871" cy="3990185"/>
            <a:chOff x="389472" y="1082517"/>
            <a:chExt cx="8507871" cy="3990185"/>
          </a:xfrm>
        </p:grpSpPr>
        <p:pic>
          <p:nvPicPr>
            <p:cNvPr id="2" name="Afbeelding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56" t="23645" r="17474" b="11989"/>
            <a:stretch/>
          </p:blipFill>
          <p:spPr>
            <a:xfrm>
              <a:off x="1921933" y="1135839"/>
              <a:ext cx="5253992" cy="3848855"/>
            </a:xfrm>
            <a:prstGeom prst="rect">
              <a:avLst/>
            </a:prstGeom>
          </p:spPr>
        </p:pic>
        <p:sp>
          <p:nvSpPr>
            <p:cNvPr id="4" name="Rechthoek 3"/>
            <p:cNvSpPr/>
            <p:nvPr/>
          </p:nvSpPr>
          <p:spPr>
            <a:xfrm>
              <a:off x="3820795" y="1269566"/>
              <a:ext cx="1456267" cy="3581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" name="Rechthoek 4"/>
            <p:cNvSpPr/>
            <p:nvPr/>
          </p:nvSpPr>
          <p:spPr>
            <a:xfrm>
              <a:off x="6337848" y="1135839"/>
              <a:ext cx="1456267" cy="357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/>
            <p:cNvSpPr/>
            <p:nvPr/>
          </p:nvSpPr>
          <p:spPr>
            <a:xfrm>
              <a:off x="1262382" y="1135839"/>
              <a:ext cx="1456267" cy="3581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/>
            <p:cNvSpPr/>
            <p:nvPr/>
          </p:nvSpPr>
          <p:spPr>
            <a:xfrm>
              <a:off x="3545848" y="1082517"/>
              <a:ext cx="172800" cy="37800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/>
            <p:cNvSpPr/>
            <p:nvPr/>
          </p:nvSpPr>
          <p:spPr>
            <a:xfrm>
              <a:off x="5377397" y="1082517"/>
              <a:ext cx="158212" cy="37800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/>
            <p:cNvSpPr/>
            <p:nvPr/>
          </p:nvSpPr>
          <p:spPr>
            <a:xfrm>
              <a:off x="5321051" y="1172517"/>
              <a:ext cx="45719" cy="36900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/>
            <p:cNvSpPr/>
            <p:nvPr/>
          </p:nvSpPr>
          <p:spPr>
            <a:xfrm>
              <a:off x="3737856" y="1160966"/>
              <a:ext cx="45719" cy="37080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PIJL-RECHTS 13"/>
            <p:cNvSpPr/>
            <p:nvPr/>
          </p:nvSpPr>
          <p:spPr>
            <a:xfrm>
              <a:off x="2324450" y="4508113"/>
              <a:ext cx="350158" cy="136800"/>
            </a:xfrm>
            <a:prstGeom prst="rightArrow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PIJL-RECHTS 14"/>
            <p:cNvSpPr/>
            <p:nvPr/>
          </p:nvSpPr>
          <p:spPr>
            <a:xfrm rot="10800000">
              <a:off x="6410006" y="4525745"/>
              <a:ext cx="350158" cy="136800"/>
            </a:xfrm>
            <a:prstGeom prst="rightArrow">
              <a:avLst/>
            </a:prstGeom>
            <a:solidFill>
              <a:srgbClr val="7030A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hthoek 15"/>
            <p:cNvSpPr/>
            <p:nvPr/>
          </p:nvSpPr>
          <p:spPr>
            <a:xfrm>
              <a:off x="3776273" y="1172517"/>
              <a:ext cx="1532820" cy="369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Gebogen pijl 10"/>
            <p:cNvSpPr/>
            <p:nvPr/>
          </p:nvSpPr>
          <p:spPr>
            <a:xfrm rot="16200000">
              <a:off x="5499583" y="4272006"/>
              <a:ext cx="301336" cy="391742"/>
            </a:xfrm>
            <a:prstGeom prst="bentArrow">
              <a:avLst/>
            </a:prstGeom>
            <a:solidFill>
              <a:srgbClr val="7030A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17" name="Gebogen pijl 16"/>
            <p:cNvSpPr/>
            <p:nvPr/>
          </p:nvSpPr>
          <p:spPr>
            <a:xfrm rot="16200000" flipV="1">
              <a:off x="3286699" y="4276086"/>
              <a:ext cx="301336" cy="383582"/>
            </a:xfrm>
            <a:prstGeom prst="bentArrow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>
                <a:solidFill>
                  <a:schemeClr val="tx1"/>
                </a:solidFill>
              </a:endParaRPr>
            </a:p>
          </p:txBody>
        </p:sp>
        <p:cxnSp>
          <p:nvCxnSpPr>
            <p:cNvPr id="19" name="Rechte verbindingslijn 18"/>
            <p:cNvCxnSpPr/>
            <p:nvPr/>
          </p:nvCxnSpPr>
          <p:spPr>
            <a:xfrm>
              <a:off x="3050697" y="2143205"/>
              <a:ext cx="574535" cy="1184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chte verbindingslijn 19"/>
            <p:cNvCxnSpPr/>
            <p:nvPr/>
          </p:nvCxnSpPr>
          <p:spPr>
            <a:xfrm flipV="1">
              <a:off x="2511442" y="2710832"/>
              <a:ext cx="1226414" cy="6558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kstvak 8"/>
            <p:cNvSpPr txBox="1"/>
            <p:nvPr/>
          </p:nvSpPr>
          <p:spPr>
            <a:xfrm>
              <a:off x="389472" y="1933381"/>
              <a:ext cx="8507871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chemeClr val="accent1">
                      <a:lumMod val="75000"/>
                    </a:schemeClr>
                  </a:solidFill>
                </a:rPr>
                <a:t>             poreuze elektrodes</a:t>
              </a:r>
            </a:p>
            <a:p>
              <a:endParaRPr lang="nl-NL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r>
                <a:rPr lang="nl-NL" dirty="0">
                  <a:solidFill>
                    <a:srgbClr val="C00000"/>
                  </a:solidFill>
                </a:rPr>
                <a:t>             katalysatoren  </a:t>
              </a:r>
            </a:p>
            <a:p>
              <a:endParaRPr lang="nl-NL" dirty="0">
                <a:solidFill>
                  <a:srgbClr val="C00000"/>
                </a:solidFill>
              </a:endParaRPr>
            </a:p>
            <a:p>
              <a:endParaRPr lang="nl-NL" dirty="0">
                <a:solidFill>
                  <a:srgbClr val="C00000"/>
                </a:solidFill>
              </a:endParaRPr>
            </a:p>
            <a:p>
              <a:r>
                <a:rPr lang="nl-NL" dirty="0">
                  <a:solidFill>
                    <a:srgbClr val="00B050"/>
                  </a:solidFill>
                </a:rPr>
                <a:t>                                                                     </a:t>
              </a:r>
              <a:r>
                <a:rPr lang="nl-NL" dirty="0"/>
                <a:t>elektrolyt </a:t>
              </a:r>
            </a:p>
            <a:p>
              <a:endParaRPr lang="nl-NL" dirty="0">
                <a:solidFill>
                  <a:srgbClr val="C00000"/>
                </a:solidFill>
              </a:endParaRPr>
            </a:p>
            <a:p>
              <a:endParaRPr lang="nl-NL" dirty="0">
                <a:solidFill>
                  <a:srgbClr val="C00000"/>
                </a:solidFill>
              </a:endParaRPr>
            </a:p>
            <a:p>
              <a:endParaRPr lang="nl-NL" dirty="0">
                <a:solidFill>
                  <a:srgbClr val="C00000"/>
                </a:solidFill>
              </a:endParaRPr>
            </a:p>
            <a:p>
              <a:r>
                <a:rPr lang="nl-NL" dirty="0">
                  <a:solidFill>
                    <a:srgbClr val="00B050"/>
                  </a:solidFill>
                </a:rPr>
                <a:t>               brandstof                                                                                           </a:t>
              </a:r>
              <a:r>
                <a:rPr lang="nl-NL" dirty="0">
                  <a:solidFill>
                    <a:srgbClr val="7030A0"/>
                  </a:solidFill>
                </a:rPr>
                <a:t>zuurstof</a:t>
              </a:r>
            </a:p>
            <a:p>
              <a:r>
                <a:rPr lang="nl-NL" dirty="0">
                  <a:solidFill>
                    <a:srgbClr val="7030A0"/>
                  </a:solidFill>
                </a:rPr>
                <a:t>               </a:t>
              </a:r>
              <a:r>
                <a:rPr lang="nl-NL" dirty="0">
                  <a:solidFill>
                    <a:srgbClr val="00B050"/>
                  </a:solidFill>
                </a:rPr>
                <a:t>(continu)                                                                                            </a:t>
              </a:r>
              <a:r>
                <a:rPr lang="nl-NL" dirty="0">
                  <a:solidFill>
                    <a:srgbClr val="7030A0"/>
                  </a:solidFill>
                </a:rPr>
                <a:t>(continu)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9336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EAC1D5D-D208-516C-3322-4C6D548C3F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678" y="569343"/>
            <a:ext cx="522140" cy="696185"/>
          </a:xfrm>
          <a:prstGeom prst="rect">
            <a:avLst/>
          </a:prstGeom>
        </p:spPr>
      </p:pic>
      <p:grpSp>
        <p:nvGrpSpPr>
          <p:cNvPr id="33" name="Groep 32"/>
          <p:cNvGrpSpPr/>
          <p:nvPr/>
        </p:nvGrpSpPr>
        <p:grpSpPr>
          <a:xfrm>
            <a:off x="438024" y="1060011"/>
            <a:ext cx="8507871" cy="4514397"/>
            <a:chOff x="389472" y="558305"/>
            <a:chExt cx="8507871" cy="4514397"/>
          </a:xfrm>
        </p:grpSpPr>
        <p:pic>
          <p:nvPicPr>
            <p:cNvPr id="2" name="Afbeelding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56" t="23645" r="17474" b="11989"/>
            <a:stretch/>
          </p:blipFill>
          <p:spPr>
            <a:xfrm>
              <a:off x="1921933" y="1135839"/>
              <a:ext cx="5253992" cy="3848855"/>
            </a:xfrm>
            <a:prstGeom prst="rect">
              <a:avLst/>
            </a:prstGeom>
          </p:spPr>
        </p:pic>
        <p:sp>
          <p:nvSpPr>
            <p:cNvPr id="4" name="Rechthoek 3"/>
            <p:cNvSpPr/>
            <p:nvPr/>
          </p:nvSpPr>
          <p:spPr>
            <a:xfrm>
              <a:off x="3820795" y="1269566"/>
              <a:ext cx="1456267" cy="3581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" name="Rechthoek 4"/>
            <p:cNvSpPr/>
            <p:nvPr/>
          </p:nvSpPr>
          <p:spPr>
            <a:xfrm>
              <a:off x="6337848" y="1135839"/>
              <a:ext cx="1456267" cy="357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/>
            <p:cNvSpPr/>
            <p:nvPr/>
          </p:nvSpPr>
          <p:spPr>
            <a:xfrm>
              <a:off x="1262382" y="1135839"/>
              <a:ext cx="1456267" cy="3581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/>
            <p:cNvSpPr/>
            <p:nvPr/>
          </p:nvSpPr>
          <p:spPr>
            <a:xfrm>
              <a:off x="3545848" y="1082517"/>
              <a:ext cx="172800" cy="37800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/>
            <p:cNvSpPr/>
            <p:nvPr/>
          </p:nvSpPr>
          <p:spPr>
            <a:xfrm>
              <a:off x="5377397" y="1082517"/>
              <a:ext cx="158212" cy="37800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/>
            <p:cNvSpPr/>
            <p:nvPr/>
          </p:nvSpPr>
          <p:spPr>
            <a:xfrm>
              <a:off x="5321051" y="1172517"/>
              <a:ext cx="45719" cy="36900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/>
            <p:cNvSpPr/>
            <p:nvPr/>
          </p:nvSpPr>
          <p:spPr>
            <a:xfrm>
              <a:off x="3737856" y="1160966"/>
              <a:ext cx="45719" cy="37080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PIJL-RECHTS 13"/>
            <p:cNvSpPr/>
            <p:nvPr/>
          </p:nvSpPr>
          <p:spPr>
            <a:xfrm>
              <a:off x="2324450" y="4508113"/>
              <a:ext cx="350158" cy="136800"/>
            </a:xfrm>
            <a:prstGeom prst="rightArrow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PIJL-RECHTS 14"/>
            <p:cNvSpPr/>
            <p:nvPr/>
          </p:nvSpPr>
          <p:spPr>
            <a:xfrm rot="10800000">
              <a:off x="6410006" y="4525745"/>
              <a:ext cx="350158" cy="136800"/>
            </a:xfrm>
            <a:prstGeom prst="rightArrow">
              <a:avLst/>
            </a:prstGeom>
            <a:solidFill>
              <a:srgbClr val="7030A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hthoek 15"/>
            <p:cNvSpPr/>
            <p:nvPr/>
          </p:nvSpPr>
          <p:spPr>
            <a:xfrm>
              <a:off x="3776273" y="1172517"/>
              <a:ext cx="1532820" cy="369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Gebogen pijl 10"/>
            <p:cNvSpPr/>
            <p:nvPr/>
          </p:nvSpPr>
          <p:spPr>
            <a:xfrm rot="16200000">
              <a:off x="5499583" y="4272006"/>
              <a:ext cx="301336" cy="391742"/>
            </a:xfrm>
            <a:prstGeom prst="bentArrow">
              <a:avLst/>
            </a:prstGeom>
            <a:solidFill>
              <a:srgbClr val="7030A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17" name="Gebogen pijl 16"/>
            <p:cNvSpPr/>
            <p:nvPr/>
          </p:nvSpPr>
          <p:spPr>
            <a:xfrm rot="16200000" flipV="1">
              <a:off x="3286699" y="4276086"/>
              <a:ext cx="301336" cy="383582"/>
            </a:xfrm>
            <a:prstGeom prst="bentArrow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12" name="Tekstvak 11"/>
            <p:cNvSpPr txBox="1"/>
            <p:nvPr/>
          </p:nvSpPr>
          <p:spPr>
            <a:xfrm>
              <a:off x="3383255" y="636266"/>
              <a:ext cx="43472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000" dirty="0"/>
                <a:t> </a:t>
              </a:r>
              <a:r>
                <a:rPr lang="nl-NL" sz="3200" dirty="0">
                  <a:solidFill>
                    <a:srgbClr val="FF0000"/>
                  </a:solidFill>
                </a:rPr>
                <a:t>–                 </a:t>
              </a:r>
              <a:r>
                <a:rPr lang="nl-NL" sz="800" dirty="0">
                  <a:solidFill>
                    <a:srgbClr val="FF0000"/>
                  </a:solidFill>
                </a:rPr>
                <a:t>  </a:t>
              </a:r>
              <a:r>
                <a:rPr lang="nl-NL" sz="3200" dirty="0">
                  <a:solidFill>
                    <a:srgbClr val="FF0000"/>
                  </a:solidFill>
                </a:rPr>
                <a:t>+</a:t>
              </a:r>
            </a:p>
          </p:txBody>
        </p:sp>
        <p:cxnSp>
          <p:nvCxnSpPr>
            <p:cNvPr id="19" name="Rechte verbindingslijn 18"/>
            <p:cNvCxnSpPr/>
            <p:nvPr/>
          </p:nvCxnSpPr>
          <p:spPr>
            <a:xfrm>
              <a:off x="3050697" y="2143205"/>
              <a:ext cx="574535" cy="1184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chte verbindingslijn 19"/>
            <p:cNvCxnSpPr/>
            <p:nvPr/>
          </p:nvCxnSpPr>
          <p:spPr>
            <a:xfrm flipV="1">
              <a:off x="2511442" y="2710832"/>
              <a:ext cx="1226414" cy="6558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Vrije vorm 28"/>
            <p:cNvSpPr/>
            <p:nvPr/>
          </p:nvSpPr>
          <p:spPr>
            <a:xfrm>
              <a:off x="4580092" y="558305"/>
              <a:ext cx="894541" cy="509844"/>
            </a:xfrm>
            <a:custGeom>
              <a:avLst/>
              <a:gdLst>
                <a:gd name="connsiteX0" fmla="*/ 865848 w 894541"/>
                <a:gd name="connsiteY0" fmla="*/ 509844 h 509844"/>
                <a:gd name="connsiteX1" fmla="*/ 882032 w 894541"/>
                <a:gd name="connsiteY1" fmla="*/ 477476 h 509844"/>
                <a:gd name="connsiteX2" fmla="*/ 793020 w 894541"/>
                <a:gd name="connsiteY2" fmla="*/ 453199 h 509844"/>
                <a:gd name="connsiteX3" fmla="*/ 801112 w 894541"/>
                <a:gd name="connsiteY3" fmla="*/ 477476 h 509844"/>
                <a:gd name="connsiteX4" fmla="*/ 882032 w 894541"/>
                <a:gd name="connsiteY4" fmla="*/ 453199 h 509844"/>
                <a:gd name="connsiteX5" fmla="*/ 882032 w 894541"/>
                <a:gd name="connsiteY5" fmla="*/ 307543 h 509844"/>
                <a:gd name="connsiteX6" fmla="*/ 873940 w 894541"/>
                <a:gd name="connsiteY6" fmla="*/ 283267 h 509844"/>
                <a:gd name="connsiteX7" fmla="*/ 825388 w 894541"/>
                <a:gd name="connsiteY7" fmla="*/ 250899 h 509844"/>
                <a:gd name="connsiteX8" fmla="*/ 768743 w 894541"/>
                <a:gd name="connsiteY8" fmla="*/ 258991 h 509844"/>
                <a:gd name="connsiteX9" fmla="*/ 776835 w 894541"/>
                <a:gd name="connsiteY9" fmla="*/ 299451 h 509844"/>
                <a:gd name="connsiteX10" fmla="*/ 801112 w 894541"/>
                <a:gd name="connsiteY10" fmla="*/ 291359 h 509844"/>
                <a:gd name="connsiteX11" fmla="*/ 809204 w 894541"/>
                <a:gd name="connsiteY11" fmla="*/ 267083 h 509844"/>
                <a:gd name="connsiteX12" fmla="*/ 784927 w 894541"/>
                <a:gd name="connsiteY12" fmla="*/ 226622 h 509844"/>
                <a:gd name="connsiteX13" fmla="*/ 736375 w 894541"/>
                <a:gd name="connsiteY13" fmla="*/ 210438 h 509844"/>
                <a:gd name="connsiteX14" fmla="*/ 712099 w 894541"/>
                <a:gd name="connsiteY14" fmla="*/ 202346 h 509844"/>
                <a:gd name="connsiteX15" fmla="*/ 623087 w 894541"/>
                <a:gd name="connsiteY15" fmla="*/ 218530 h 509844"/>
                <a:gd name="connsiteX16" fmla="*/ 598811 w 894541"/>
                <a:gd name="connsiteY16" fmla="*/ 234714 h 509844"/>
                <a:gd name="connsiteX17" fmla="*/ 647363 w 894541"/>
                <a:gd name="connsiteY17" fmla="*/ 250899 h 509844"/>
                <a:gd name="connsiteX18" fmla="*/ 639271 w 894541"/>
                <a:gd name="connsiteY18" fmla="*/ 186162 h 509844"/>
                <a:gd name="connsiteX19" fmla="*/ 614995 w 894541"/>
                <a:gd name="connsiteY19" fmla="*/ 169978 h 509844"/>
                <a:gd name="connsiteX20" fmla="*/ 550258 w 894541"/>
                <a:gd name="connsiteY20" fmla="*/ 153794 h 509844"/>
                <a:gd name="connsiteX21" fmla="*/ 485522 w 894541"/>
                <a:gd name="connsiteY21" fmla="*/ 186162 h 509844"/>
                <a:gd name="connsiteX22" fmla="*/ 493614 w 894541"/>
                <a:gd name="connsiteY22" fmla="*/ 226622 h 509844"/>
                <a:gd name="connsiteX23" fmla="*/ 517890 w 894541"/>
                <a:gd name="connsiteY23" fmla="*/ 218530 h 509844"/>
                <a:gd name="connsiteX24" fmla="*/ 534074 w 894541"/>
                <a:gd name="connsiteY24" fmla="*/ 121426 h 509844"/>
                <a:gd name="connsiteX25" fmla="*/ 445062 w 894541"/>
                <a:gd name="connsiteY25" fmla="*/ 97150 h 509844"/>
                <a:gd name="connsiteX26" fmla="*/ 396510 w 894541"/>
                <a:gd name="connsiteY26" fmla="*/ 80966 h 509844"/>
                <a:gd name="connsiteX27" fmla="*/ 323681 w 894541"/>
                <a:gd name="connsiteY27" fmla="*/ 89058 h 509844"/>
                <a:gd name="connsiteX28" fmla="*/ 331773 w 894541"/>
                <a:gd name="connsiteY28" fmla="*/ 121426 h 509844"/>
                <a:gd name="connsiteX29" fmla="*/ 339866 w 894541"/>
                <a:gd name="connsiteY29" fmla="*/ 97150 h 509844"/>
                <a:gd name="connsiteX30" fmla="*/ 323681 w 894541"/>
                <a:gd name="connsiteY30" fmla="*/ 48598 h 509844"/>
                <a:gd name="connsiteX31" fmla="*/ 137565 w 894541"/>
                <a:gd name="connsiteY31" fmla="*/ 56690 h 509844"/>
                <a:gd name="connsiteX32" fmla="*/ 129473 w 894541"/>
                <a:gd name="connsiteY32" fmla="*/ 80966 h 509844"/>
                <a:gd name="connsiteX33" fmla="*/ 153749 w 894541"/>
                <a:gd name="connsiteY33" fmla="*/ 105242 h 509844"/>
                <a:gd name="connsiteX34" fmla="*/ 202301 w 894541"/>
                <a:gd name="connsiteY34" fmla="*/ 121426 h 509844"/>
                <a:gd name="connsiteX35" fmla="*/ 226577 w 894541"/>
                <a:gd name="connsiteY35" fmla="*/ 72874 h 509844"/>
                <a:gd name="connsiteX36" fmla="*/ 218485 w 894541"/>
                <a:gd name="connsiteY36" fmla="*/ 48598 h 509844"/>
                <a:gd name="connsiteX37" fmla="*/ 194209 w 894541"/>
                <a:gd name="connsiteY37" fmla="*/ 40506 h 509844"/>
                <a:gd name="connsiteX38" fmla="*/ 129473 w 894541"/>
                <a:gd name="connsiteY38" fmla="*/ 24322 h 509844"/>
                <a:gd name="connsiteX39" fmla="*/ 80920 w 894541"/>
                <a:gd name="connsiteY39" fmla="*/ 8137 h 509844"/>
                <a:gd name="connsiteX40" fmla="*/ 0 w 894541"/>
                <a:gd name="connsiteY40" fmla="*/ 45 h 509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894541" h="509844">
                  <a:moveTo>
                    <a:pt x="865848" y="509844"/>
                  </a:moveTo>
                  <a:cubicBezTo>
                    <a:pt x="871243" y="499055"/>
                    <a:pt x="880536" y="489446"/>
                    <a:pt x="882032" y="477476"/>
                  </a:cubicBezTo>
                  <a:cubicBezTo>
                    <a:pt x="889644" y="416581"/>
                    <a:pt x="830706" y="449430"/>
                    <a:pt x="793020" y="453199"/>
                  </a:cubicBezTo>
                  <a:cubicBezTo>
                    <a:pt x="795717" y="461291"/>
                    <a:pt x="792837" y="475407"/>
                    <a:pt x="801112" y="477476"/>
                  </a:cubicBezTo>
                  <a:cubicBezTo>
                    <a:pt x="838980" y="486943"/>
                    <a:pt x="856369" y="470308"/>
                    <a:pt x="882032" y="453199"/>
                  </a:cubicBezTo>
                  <a:cubicBezTo>
                    <a:pt x="902036" y="393186"/>
                    <a:pt x="895021" y="424445"/>
                    <a:pt x="882032" y="307543"/>
                  </a:cubicBezTo>
                  <a:cubicBezTo>
                    <a:pt x="881090" y="299065"/>
                    <a:pt x="879971" y="289298"/>
                    <a:pt x="873940" y="283267"/>
                  </a:cubicBezTo>
                  <a:cubicBezTo>
                    <a:pt x="860186" y="269513"/>
                    <a:pt x="825388" y="250899"/>
                    <a:pt x="825388" y="250899"/>
                  </a:cubicBezTo>
                  <a:cubicBezTo>
                    <a:pt x="806506" y="253596"/>
                    <a:pt x="782230" y="245504"/>
                    <a:pt x="768743" y="258991"/>
                  </a:cubicBezTo>
                  <a:cubicBezTo>
                    <a:pt x="759018" y="268716"/>
                    <a:pt x="767109" y="289726"/>
                    <a:pt x="776835" y="299451"/>
                  </a:cubicBezTo>
                  <a:cubicBezTo>
                    <a:pt x="782867" y="305483"/>
                    <a:pt x="793020" y="294056"/>
                    <a:pt x="801112" y="291359"/>
                  </a:cubicBezTo>
                  <a:cubicBezTo>
                    <a:pt x="803809" y="283267"/>
                    <a:pt x="809204" y="275613"/>
                    <a:pt x="809204" y="267083"/>
                  </a:cubicBezTo>
                  <a:cubicBezTo>
                    <a:pt x="809204" y="253240"/>
                    <a:pt x="797747" y="233032"/>
                    <a:pt x="784927" y="226622"/>
                  </a:cubicBezTo>
                  <a:cubicBezTo>
                    <a:pt x="769669" y="218993"/>
                    <a:pt x="752559" y="215833"/>
                    <a:pt x="736375" y="210438"/>
                  </a:cubicBezTo>
                  <a:lnTo>
                    <a:pt x="712099" y="202346"/>
                  </a:lnTo>
                  <a:cubicBezTo>
                    <a:pt x="689784" y="205135"/>
                    <a:pt x="648035" y="206056"/>
                    <a:pt x="623087" y="218530"/>
                  </a:cubicBezTo>
                  <a:cubicBezTo>
                    <a:pt x="614388" y="222879"/>
                    <a:pt x="606903" y="229319"/>
                    <a:pt x="598811" y="234714"/>
                  </a:cubicBezTo>
                  <a:cubicBezTo>
                    <a:pt x="598824" y="234733"/>
                    <a:pt x="631106" y="299671"/>
                    <a:pt x="647363" y="250899"/>
                  </a:cubicBezTo>
                  <a:cubicBezTo>
                    <a:pt x="654240" y="230268"/>
                    <a:pt x="647348" y="206354"/>
                    <a:pt x="639271" y="186162"/>
                  </a:cubicBezTo>
                  <a:cubicBezTo>
                    <a:pt x="635659" y="177132"/>
                    <a:pt x="623694" y="174327"/>
                    <a:pt x="614995" y="169978"/>
                  </a:cubicBezTo>
                  <a:cubicBezTo>
                    <a:pt x="598406" y="161684"/>
                    <a:pt x="565648" y="156872"/>
                    <a:pt x="550258" y="153794"/>
                  </a:cubicBezTo>
                  <a:cubicBezTo>
                    <a:pt x="527509" y="157585"/>
                    <a:pt x="489826" y="151731"/>
                    <a:pt x="485522" y="186162"/>
                  </a:cubicBezTo>
                  <a:cubicBezTo>
                    <a:pt x="483816" y="199810"/>
                    <a:pt x="490917" y="213135"/>
                    <a:pt x="493614" y="226622"/>
                  </a:cubicBezTo>
                  <a:cubicBezTo>
                    <a:pt x="501706" y="223925"/>
                    <a:pt x="510793" y="223261"/>
                    <a:pt x="517890" y="218530"/>
                  </a:cubicBezTo>
                  <a:cubicBezTo>
                    <a:pt x="551076" y="196406"/>
                    <a:pt x="561276" y="164171"/>
                    <a:pt x="534074" y="121426"/>
                  </a:cubicBezTo>
                  <a:cubicBezTo>
                    <a:pt x="527227" y="110667"/>
                    <a:pt x="458107" y="100708"/>
                    <a:pt x="445062" y="97150"/>
                  </a:cubicBezTo>
                  <a:cubicBezTo>
                    <a:pt x="428604" y="92661"/>
                    <a:pt x="396510" y="80966"/>
                    <a:pt x="396510" y="80966"/>
                  </a:cubicBezTo>
                  <a:cubicBezTo>
                    <a:pt x="372234" y="83663"/>
                    <a:pt x="346636" y="80711"/>
                    <a:pt x="323681" y="89058"/>
                  </a:cubicBezTo>
                  <a:cubicBezTo>
                    <a:pt x="268664" y="109064"/>
                    <a:pt x="328180" y="120228"/>
                    <a:pt x="331773" y="121426"/>
                  </a:cubicBezTo>
                  <a:cubicBezTo>
                    <a:pt x="334471" y="113334"/>
                    <a:pt x="340808" y="105628"/>
                    <a:pt x="339866" y="97150"/>
                  </a:cubicBezTo>
                  <a:cubicBezTo>
                    <a:pt x="337982" y="80195"/>
                    <a:pt x="323681" y="48598"/>
                    <a:pt x="323681" y="48598"/>
                  </a:cubicBezTo>
                  <a:cubicBezTo>
                    <a:pt x="261642" y="51295"/>
                    <a:pt x="198817" y="46481"/>
                    <a:pt x="137565" y="56690"/>
                  </a:cubicBezTo>
                  <a:cubicBezTo>
                    <a:pt x="129151" y="58092"/>
                    <a:pt x="126776" y="72874"/>
                    <a:pt x="129473" y="80966"/>
                  </a:cubicBezTo>
                  <a:cubicBezTo>
                    <a:pt x="133092" y="91823"/>
                    <a:pt x="143745" y="99684"/>
                    <a:pt x="153749" y="105242"/>
                  </a:cubicBezTo>
                  <a:cubicBezTo>
                    <a:pt x="168662" y="113527"/>
                    <a:pt x="202301" y="121426"/>
                    <a:pt x="202301" y="121426"/>
                  </a:cubicBezTo>
                  <a:cubicBezTo>
                    <a:pt x="210484" y="109152"/>
                    <a:pt x="226577" y="89625"/>
                    <a:pt x="226577" y="72874"/>
                  </a:cubicBezTo>
                  <a:cubicBezTo>
                    <a:pt x="226577" y="64344"/>
                    <a:pt x="224516" y="54629"/>
                    <a:pt x="218485" y="48598"/>
                  </a:cubicBezTo>
                  <a:cubicBezTo>
                    <a:pt x="212454" y="42567"/>
                    <a:pt x="202438" y="42750"/>
                    <a:pt x="194209" y="40506"/>
                  </a:cubicBezTo>
                  <a:cubicBezTo>
                    <a:pt x="172750" y="34654"/>
                    <a:pt x="150574" y="31356"/>
                    <a:pt x="129473" y="24322"/>
                  </a:cubicBezTo>
                  <a:cubicBezTo>
                    <a:pt x="113289" y="18927"/>
                    <a:pt x="97808" y="10550"/>
                    <a:pt x="80920" y="8137"/>
                  </a:cubicBezTo>
                  <a:cubicBezTo>
                    <a:pt x="16265" y="-1099"/>
                    <a:pt x="43349" y="45"/>
                    <a:pt x="0" y="4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Vrije vorm 30"/>
            <p:cNvSpPr/>
            <p:nvPr/>
          </p:nvSpPr>
          <p:spPr>
            <a:xfrm>
              <a:off x="3649508" y="614995"/>
              <a:ext cx="915861" cy="469338"/>
            </a:xfrm>
            <a:custGeom>
              <a:avLst/>
              <a:gdLst>
                <a:gd name="connsiteX0" fmla="*/ 0 w 915861"/>
                <a:gd name="connsiteY0" fmla="*/ 469338 h 469338"/>
                <a:gd name="connsiteX1" fmla="*/ 8092 w 915861"/>
                <a:gd name="connsiteY1" fmla="*/ 404601 h 469338"/>
                <a:gd name="connsiteX2" fmla="*/ 24276 w 915861"/>
                <a:gd name="connsiteY2" fmla="*/ 420786 h 469338"/>
                <a:gd name="connsiteX3" fmla="*/ 16184 w 915861"/>
                <a:gd name="connsiteY3" fmla="*/ 445062 h 469338"/>
                <a:gd name="connsiteX4" fmla="*/ 16184 w 915861"/>
                <a:gd name="connsiteY4" fmla="*/ 356049 h 469338"/>
                <a:gd name="connsiteX5" fmla="*/ 24276 w 915861"/>
                <a:gd name="connsiteY5" fmla="*/ 323681 h 469338"/>
                <a:gd name="connsiteX6" fmla="*/ 48552 w 915861"/>
                <a:gd name="connsiteY6" fmla="*/ 299405 h 469338"/>
                <a:gd name="connsiteX7" fmla="*/ 137565 w 915861"/>
                <a:gd name="connsiteY7" fmla="*/ 307497 h 469338"/>
                <a:gd name="connsiteX8" fmla="*/ 129473 w 915861"/>
                <a:gd name="connsiteY8" fmla="*/ 331773 h 469338"/>
                <a:gd name="connsiteX9" fmla="*/ 105196 w 915861"/>
                <a:gd name="connsiteY9" fmla="*/ 339865 h 469338"/>
                <a:gd name="connsiteX10" fmla="*/ 64736 w 915861"/>
                <a:gd name="connsiteY10" fmla="*/ 331773 h 469338"/>
                <a:gd name="connsiteX11" fmla="*/ 89012 w 915861"/>
                <a:gd name="connsiteY11" fmla="*/ 267037 h 469338"/>
                <a:gd name="connsiteX12" fmla="*/ 145657 w 915861"/>
                <a:gd name="connsiteY12" fmla="*/ 258945 h 469338"/>
                <a:gd name="connsiteX13" fmla="*/ 194209 w 915861"/>
                <a:gd name="connsiteY13" fmla="*/ 267037 h 469338"/>
                <a:gd name="connsiteX14" fmla="*/ 186117 w 915861"/>
                <a:gd name="connsiteY14" fmla="*/ 299405 h 469338"/>
                <a:gd name="connsiteX15" fmla="*/ 218485 w 915861"/>
                <a:gd name="connsiteY15" fmla="*/ 218485 h 469338"/>
                <a:gd name="connsiteX16" fmla="*/ 234669 w 915861"/>
                <a:gd name="connsiteY16" fmla="*/ 194209 h 469338"/>
                <a:gd name="connsiteX17" fmla="*/ 356050 w 915861"/>
                <a:gd name="connsiteY17" fmla="*/ 194209 h 469338"/>
                <a:gd name="connsiteX18" fmla="*/ 380326 w 915861"/>
                <a:gd name="connsiteY18" fmla="*/ 218485 h 469338"/>
                <a:gd name="connsiteX19" fmla="*/ 380326 w 915861"/>
                <a:gd name="connsiteY19" fmla="*/ 267037 h 469338"/>
                <a:gd name="connsiteX20" fmla="*/ 356050 w 915861"/>
                <a:gd name="connsiteY20" fmla="*/ 283221 h 469338"/>
                <a:gd name="connsiteX21" fmla="*/ 323681 w 915861"/>
                <a:gd name="connsiteY21" fmla="*/ 242761 h 469338"/>
                <a:gd name="connsiteX22" fmla="*/ 331773 w 915861"/>
                <a:gd name="connsiteY22" fmla="*/ 218485 h 469338"/>
                <a:gd name="connsiteX23" fmla="*/ 380326 w 915861"/>
                <a:gd name="connsiteY23" fmla="*/ 194209 h 469338"/>
                <a:gd name="connsiteX24" fmla="*/ 428878 w 915861"/>
                <a:gd name="connsiteY24" fmla="*/ 169932 h 469338"/>
                <a:gd name="connsiteX25" fmla="*/ 461246 w 915861"/>
                <a:gd name="connsiteY25" fmla="*/ 178024 h 469338"/>
                <a:gd name="connsiteX26" fmla="*/ 509798 w 915861"/>
                <a:gd name="connsiteY26" fmla="*/ 202301 h 469338"/>
                <a:gd name="connsiteX27" fmla="*/ 509798 w 915861"/>
                <a:gd name="connsiteY27" fmla="*/ 267037 h 469338"/>
                <a:gd name="connsiteX28" fmla="*/ 485522 w 915861"/>
                <a:gd name="connsiteY28" fmla="*/ 275129 h 469338"/>
                <a:gd name="connsiteX29" fmla="*/ 396510 w 915861"/>
                <a:gd name="connsiteY29" fmla="*/ 242761 h 469338"/>
                <a:gd name="connsiteX30" fmla="*/ 436970 w 915861"/>
                <a:gd name="connsiteY30" fmla="*/ 210393 h 469338"/>
                <a:gd name="connsiteX31" fmla="*/ 461246 w 915861"/>
                <a:gd name="connsiteY31" fmla="*/ 194209 h 469338"/>
                <a:gd name="connsiteX32" fmla="*/ 509798 w 915861"/>
                <a:gd name="connsiteY32" fmla="*/ 178024 h 469338"/>
                <a:gd name="connsiteX33" fmla="*/ 623087 w 915861"/>
                <a:gd name="connsiteY33" fmla="*/ 186117 h 469338"/>
                <a:gd name="connsiteX34" fmla="*/ 590719 w 915861"/>
                <a:gd name="connsiteY34" fmla="*/ 250853 h 469338"/>
                <a:gd name="connsiteX35" fmla="*/ 558350 w 915861"/>
                <a:gd name="connsiteY35" fmla="*/ 169932 h 469338"/>
                <a:gd name="connsiteX36" fmla="*/ 679731 w 915861"/>
                <a:gd name="connsiteY36" fmla="*/ 145656 h 469338"/>
                <a:gd name="connsiteX37" fmla="*/ 736375 w 915861"/>
                <a:gd name="connsiteY37" fmla="*/ 153748 h 469338"/>
                <a:gd name="connsiteX38" fmla="*/ 744467 w 915861"/>
                <a:gd name="connsiteY38" fmla="*/ 202301 h 469338"/>
                <a:gd name="connsiteX39" fmla="*/ 720191 w 915861"/>
                <a:gd name="connsiteY39" fmla="*/ 210393 h 469338"/>
                <a:gd name="connsiteX40" fmla="*/ 728283 w 915861"/>
                <a:gd name="connsiteY40" fmla="*/ 113288 h 469338"/>
                <a:gd name="connsiteX41" fmla="*/ 801111 w 915861"/>
                <a:gd name="connsiteY41" fmla="*/ 121380 h 469338"/>
                <a:gd name="connsiteX42" fmla="*/ 809204 w 915861"/>
                <a:gd name="connsiteY42" fmla="*/ 145656 h 469338"/>
                <a:gd name="connsiteX43" fmla="*/ 793019 w 915861"/>
                <a:gd name="connsiteY43" fmla="*/ 129472 h 469338"/>
                <a:gd name="connsiteX44" fmla="*/ 809204 w 915861"/>
                <a:gd name="connsiteY44" fmla="*/ 113288 h 469338"/>
                <a:gd name="connsiteX45" fmla="*/ 865848 w 915861"/>
                <a:gd name="connsiteY45" fmla="*/ 105196 h 469338"/>
                <a:gd name="connsiteX46" fmla="*/ 890124 w 915861"/>
                <a:gd name="connsiteY46" fmla="*/ 97104 h 469338"/>
                <a:gd name="connsiteX47" fmla="*/ 914400 w 915861"/>
                <a:gd name="connsiteY47" fmla="*/ 105196 h 469338"/>
                <a:gd name="connsiteX48" fmla="*/ 906308 w 915861"/>
                <a:gd name="connsiteY48" fmla="*/ 129472 h 469338"/>
                <a:gd name="connsiteX49" fmla="*/ 873940 w 915861"/>
                <a:gd name="connsiteY49" fmla="*/ 121380 h 469338"/>
                <a:gd name="connsiteX50" fmla="*/ 882032 w 915861"/>
                <a:gd name="connsiteY50" fmla="*/ 64736 h 469338"/>
                <a:gd name="connsiteX51" fmla="*/ 890124 w 915861"/>
                <a:gd name="connsiteY51" fmla="*/ 40460 h 469338"/>
                <a:gd name="connsiteX52" fmla="*/ 890124 w 915861"/>
                <a:gd name="connsiteY52" fmla="*/ 0 h 469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915861" h="469338">
                  <a:moveTo>
                    <a:pt x="0" y="469338"/>
                  </a:moveTo>
                  <a:cubicBezTo>
                    <a:pt x="2697" y="447759"/>
                    <a:pt x="-1634" y="424052"/>
                    <a:pt x="8092" y="404601"/>
                  </a:cubicBezTo>
                  <a:cubicBezTo>
                    <a:pt x="11504" y="397777"/>
                    <a:pt x="22780" y="413305"/>
                    <a:pt x="24276" y="420786"/>
                  </a:cubicBezTo>
                  <a:cubicBezTo>
                    <a:pt x="25949" y="429150"/>
                    <a:pt x="18881" y="436970"/>
                    <a:pt x="16184" y="445062"/>
                  </a:cubicBezTo>
                  <a:cubicBezTo>
                    <a:pt x="2013" y="402548"/>
                    <a:pt x="5001" y="423150"/>
                    <a:pt x="16184" y="356049"/>
                  </a:cubicBezTo>
                  <a:cubicBezTo>
                    <a:pt x="18012" y="345079"/>
                    <a:pt x="18758" y="333337"/>
                    <a:pt x="24276" y="323681"/>
                  </a:cubicBezTo>
                  <a:cubicBezTo>
                    <a:pt x="29954" y="313745"/>
                    <a:pt x="40460" y="307497"/>
                    <a:pt x="48552" y="299405"/>
                  </a:cubicBezTo>
                  <a:cubicBezTo>
                    <a:pt x="78223" y="302102"/>
                    <a:pt x="109903" y="296432"/>
                    <a:pt x="137565" y="307497"/>
                  </a:cubicBezTo>
                  <a:cubicBezTo>
                    <a:pt x="145485" y="310665"/>
                    <a:pt x="135505" y="325742"/>
                    <a:pt x="129473" y="331773"/>
                  </a:cubicBezTo>
                  <a:cubicBezTo>
                    <a:pt x="123441" y="337805"/>
                    <a:pt x="113288" y="337168"/>
                    <a:pt x="105196" y="339865"/>
                  </a:cubicBezTo>
                  <a:cubicBezTo>
                    <a:pt x="91709" y="337168"/>
                    <a:pt x="72365" y="343217"/>
                    <a:pt x="64736" y="331773"/>
                  </a:cubicBezTo>
                  <a:cubicBezTo>
                    <a:pt x="59591" y="324055"/>
                    <a:pt x="75907" y="272861"/>
                    <a:pt x="89012" y="267037"/>
                  </a:cubicBezTo>
                  <a:cubicBezTo>
                    <a:pt x="106441" y="259291"/>
                    <a:pt x="126775" y="261642"/>
                    <a:pt x="145657" y="258945"/>
                  </a:cubicBezTo>
                  <a:cubicBezTo>
                    <a:pt x="161841" y="261642"/>
                    <a:pt x="182607" y="255435"/>
                    <a:pt x="194209" y="267037"/>
                  </a:cubicBezTo>
                  <a:cubicBezTo>
                    <a:pt x="202073" y="274901"/>
                    <a:pt x="186117" y="310526"/>
                    <a:pt x="186117" y="299405"/>
                  </a:cubicBezTo>
                  <a:cubicBezTo>
                    <a:pt x="186117" y="231218"/>
                    <a:pt x="180273" y="243960"/>
                    <a:pt x="218485" y="218485"/>
                  </a:cubicBezTo>
                  <a:cubicBezTo>
                    <a:pt x="223880" y="210393"/>
                    <a:pt x="225970" y="198558"/>
                    <a:pt x="234669" y="194209"/>
                  </a:cubicBezTo>
                  <a:cubicBezTo>
                    <a:pt x="267690" y="177699"/>
                    <a:pt x="325904" y="190860"/>
                    <a:pt x="356050" y="194209"/>
                  </a:cubicBezTo>
                  <a:cubicBezTo>
                    <a:pt x="364142" y="202301"/>
                    <a:pt x="373978" y="208963"/>
                    <a:pt x="380326" y="218485"/>
                  </a:cubicBezTo>
                  <a:cubicBezTo>
                    <a:pt x="390134" y="233198"/>
                    <a:pt x="392096" y="252324"/>
                    <a:pt x="380326" y="267037"/>
                  </a:cubicBezTo>
                  <a:cubicBezTo>
                    <a:pt x="374251" y="274631"/>
                    <a:pt x="364142" y="277826"/>
                    <a:pt x="356050" y="283221"/>
                  </a:cubicBezTo>
                  <a:cubicBezTo>
                    <a:pt x="347402" y="274574"/>
                    <a:pt x="325723" y="255012"/>
                    <a:pt x="323681" y="242761"/>
                  </a:cubicBezTo>
                  <a:cubicBezTo>
                    <a:pt x="322279" y="234347"/>
                    <a:pt x="326444" y="225146"/>
                    <a:pt x="331773" y="218485"/>
                  </a:cubicBezTo>
                  <a:cubicBezTo>
                    <a:pt x="343181" y="204225"/>
                    <a:pt x="364334" y="199540"/>
                    <a:pt x="380326" y="194209"/>
                  </a:cubicBezTo>
                  <a:cubicBezTo>
                    <a:pt x="392600" y="186026"/>
                    <a:pt x="412126" y="169932"/>
                    <a:pt x="428878" y="169932"/>
                  </a:cubicBezTo>
                  <a:cubicBezTo>
                    <a:pt x="439999" y="169932"/>
                    <a:pt x="450553" y="174969"/>
                    <a:pt x="461246" y="178024"/>
                  </a:cubicBezTo>
                  <a:cubicBezTo>
                    <a:pt x="490558" y="186399"/>
                    <a:pt x="483202" y="184570"/>
                    <a:pt x="509798" y="202301"/>
                  </a:cubicBezTo>
                  <a:cubicBezTo>
                    <a:pt x="517529" y="225495"/>
                    <a:pt x="527158" y="240997"/>
                    <a:pt x="509798" y="267037"/>
                  </a:cubicBezTo>
                  <a:cubicBezTo>
                    <a:pt x="505067" y="274134"/>
                    <a:pt x="493614" y="272432"/>
                    <a:pt x="485522" y="275129"/>
                  </a:cubicBezTo>
                  <a:cubicBezTo>
                    <a:pt x="474252" y="274002"/>
                    <a:pt x="388588" y="290295"/>
                    <a:pt x="396510" y="242761"/>
                  </a:cubicBezTo>
                  <a:cubicBezTo>
                    <a:pt x="401470" y="212999"/>
                    <a:pt x="417461" y="220147"/>
                    <a:pt x="436970" y="210393"/>
                  </a:cubicBezTo>
                  <a:cubicBezTo>
                    <a:pt x="445669" y="206044"/>
                    <a:pt x="452359" y="198159"/>
                    <a:pt x="461246" y="194209"/>
                  </a:cubicBezTo>
                  <a:cubicBezTo>
                    <a:pt x="476835" y="187280"/>
                    <a:pt x="509798" y="178024"/>
                    <a:pt x="509798" y="178024"/>
                  </a:cubicBezTo>
                  <a:cubicBezTo>
                    <a:pt x="547561" y="180722"/>
                    <a:pt x="590844" y="166275"/>
                    <a:pt x="623087" y="186117"/>
                  </a:cubicBezTo>
                  <a:cubicBezTo>
                    <a:pt x="688426" y="226326"/>
                    <a:pt x="599710" y="247856"/>
                    <a:pt x="590719" y="250853"/>
                  </a:cubicBezTo>
                  <a:cubicBezTo>
                    <a:pt x="549002" y="242510"/>
                    <a:pt x="508434" y="248370"/>
                    <a:pt x="558350" y="169932"/>
                  </a:cubicBezTo>
                  <a:cubicBezTo>
                    <a:pt x="569264" y="152781"/>
                    <a:pt x="677014" y="145958"/>
                    <a:pt x="679731" y="145656"/>
                  </a:cubicBezTo>
                  <a:cubicBezTo>
                    <a:pt x="698612" y="148353"/>
                    <a:pt x="718946" y="146002"/>
                    <a:pt x="736375" y="153748"/>
                  </a:cubicBezTo>
                  <a:cubicBezTo>
                    <a:pt x="754945" y="162001"/>
                    <a:pt x="757692" y="189076"/>
                    <a:pt x="744467" y="202301"/>
                  </a:cubicBezTo>
                  <a:cubicBezTo>
                    <a:pt x="738436" y="208333"/>
                    <a:pt x="728283" y="207696"/>
                    <a:pt x="720191" y="210393"/>
                  </a:cubicBezTo>
                  <a:cubicBezTo>
                    <a:pt x="722888" y="178025"/>
                    <a:pt x="706434" y="137322"/>
                    <a:pt x="728283" y="113288"/>
                  </a:cubicBezTo>
                  <a:cubicBezTo>
                    <a:pt x="744713" y="95215"/>
                    <a:pt x="778433" y="112309"/>
                    <a:pt x="801111" y="121380"/>
                  </a:cubicBezTo>
                  <a:cubicBezTo>
                    <a:pt x="809031" y="124548"/>
                    <a:pt x="815235" y="139625"/>
                    <a:pt x="809204" y="145656"/>
                  </a:cubicBezTo>
                  <a:lnTo>
                    <a:pt x="793019" y="129472"/>
                  </a:lnTo>
                  <a:cubicBezTo>
                    <a:pt x="798414" y="124077"/>
                    <a:pt x="801966" y="115701"/>
                    <a:pt x="809204" y="113288"/>
                  </a:cubicBezTo>
                  <a:cubicBezTo>
                    <a:pt x="827298" y="107257"/>
                    <a:pt x="847145" y="108937"/>
                    <a:pt x="865848" y="105196"/>
                  </a:cubicBezTo>
                  <a:cubicBezTo>
                    <a:pt x="874212" y="103523"/>
                    <a:pt x="882032" y="99801"/>
                    <a:pt x="890124" y="97104"/>
                  </a:cubicBezTo>
                  <a:cubicBezTo>
                    <a:pt x="898216" y="99801"/>
                    <a:pt x="910585" y="97567"/>
                    <a:pt x="914400" y="105196"/>
                  </a:cubicBezTo>
                  <a:cubicBezTo>
                    <a:pt x="918215" y="112825"/>
                    <a:pt x="914228" y="126304"/>
                    <a:pt x="906308" y="129472"/>
                  </a:cubicBezTo>
                  <a:cubicBezTo>
                    <a:pt x="895982" y="133602"/>
                    <a:pt x="884729" y="124077"/>
                    <a:pt x="873940" y="121380"/>
                  </a:cubicBezTo>
                  <a:cubicBezTo>
                    <a:pt x="876637" y="102499"/>
                    <a:pt x="878291" y="83439"/>
                    <a:pt x="882032" y="64736"/>
                  </a:cubicBezTo>
                  <a:cubicBezTo>
                    <a:pt x="883705" y="56372"/>
                    <a:pt x="889066" y="48924"/>
                    <a:pt x="890124" y="40460"/>
                  </a:cubicBezTo>
                  <a:cubicBezTo>
                    <a:pt x="891797" y="27077"/>
                    <a:pt x="890124" y="13487"/>
                    <a:pt x="890124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Tekstvak 8"/>
            <p:cNvSpPr txBox="1"/>
            <p:nvPr/>
          </p:nvSpPr>
          <p:spPr>
            <a:xfrm>
              <a:off x="389472" y="1933381"/>
              <a:ext cx="8507871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chemeClr val="accent1">
                      <a:lumMod val="75000"/>
                    </a:schemeClr>
                  </a:solidFill>
                </a:rPr>
                <a:t>             poreuze elektrodes</a:t>
              </a:r>
            </a:p>
            <a:p>
              <a:endParaRPr lang="nl-NL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r>
                <a:rPr lang="nl-NL" dirty="0">
                  <a:solidFill>
                    <a:srgbClr val="C00000"/>
                  </a:solidFill>
                </a:rPr>
                <a:t>             katalysatoren  </a:t>
              </a:r>
            </a:p>
            <a:p>
              <a:endParaRPr lang="nl-NL" dirty="0">
                <a:solidFill>
                  <a:srgbClr val="C00000"/>
                </a:solidFill>
              </a:endParaRPr>
            </a:p>
            <a:p>
              <a:endParaRPr lang="nl-NL" dirty="0">
                <a:solidFill>
                  <a:srgbClr val="C00000"/>
                </a:solidFill>
              </a:endParaRPr>
            </a:p>
            <a:p>
              <a:r>
                <a:rPr lang="nl-NL" dirty="0">
                  <a:solidFill>
                    <a:srgbClr val="00B050"/>
                  </a:solidFill>
                </a:rPr>
                <a:t>                                                                     </a:t>
              </a:r>
              <a:r>
                <a:rPr lang="nl-NL" dirty="0"/>
                <a:t>elektrolyt </a:t>
              </a:r>
            </a:p>
            <a:p>
              <a:endParaRPr lang="nl-NL" dirty="0">
                <a:solidFill>
                  <a:srgbClr val="C00000"/>
                </a:solidFill>
              </a:endParaRPr>
            </a:p>
            <a:p>
              <a:endParaRPr lang="nl-NL" dirty="0">
                <a:solidFill>
                  <a:srgbClr val="C00000"/>
                </a:solidFill>
              </a:endParaRPr>
            </a:p>
            <a:p>
              <a:endParaRPr lang="nl-NL" dirty="0">
                <a:solidFill>
                  <a:srgbClr val="C00000"/>
                </a:solidFill>
              </a:endParaRPr>
            </a:p>
            <a:p>
              <a:r>
                <a:rPr lang="nl-NL" dirty="0">
                  <a:solidFill>
                    <a:srgbClr val="00B050"/>
                  </a:solidFill>
                </a:rPr>
                <a:t>               brandstof                                                                                           </a:t>
              </a:r>
              <a:r>
                <a:rPr lang="nl-NL" dirty="0">
                  <a:solidFill>
                    <a:srgbClr val="7030A0"/>
                  </a:solidFill>
                </a:rPr>
                <a:t>zuurstof</a:t>
              </a:r>
            </a:p>
            <a:p>
              <a:r>
                <a:rPr lang="nl-NL" dirty="0">
                  <a:solidFill>
                    <a:srgbClr val="7030A0"/>
                  </a:solidFill>
                </a:rPr>
                <a:t>               </a:t>
              </a:r>
              <a:r>
                <a:rPr lang="nl-NL" dirty="0">
                  <a:solidFill>
                    <a:srgbClr val="00B050"/>
                  </a:solidFill>
                </a:rPr>
                <a:t>(continu)                                                                                            </a:t>
              </a:r>
              <a:r>
                <a:rPr lang="nl-NL" dirty="0">
                  <a:solidFill>
                    <a:srgbClr val="7030A0"/>
                  </a:solidFill>
                </a:rPr>
                <a:t>(continu)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086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Afbeelding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60923" y="573944"/>
            <a:ext cx="519250" cy="692334"/>
          </a:xfrm>
          <a:prstGeom prst="rect">
            <a:avLst/>
          </a:prstGeom>
        </p:spPr>
      </p:pic>
      <p:grpSp>
        <p:nvGrpSpPr>
          <p:cNvPr id="33" name="Groep 32"/>
          <p:cNvGrpSpPr/>
          <p:nvPr/>
        </p:nvGrpSpPr>
        <p:grpSpPr>
          <a:xfrm>
            <a:off x="1310934" y="1137972"/>
            <a:ext cx="6531733" cy="4348428"/>
            <a:chOff x="1262382" y="636266"/>
            <a:chExt cx="6531733" cy="4348428"/>
          </a:xfrm>
        </p:grpSpPr>
        <p:pic>
          <p:nvPicPr>
            <p:cNvPr id="2" name="Afbeelding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56" t="23645" r="17474" b="11989"/>
            <a:stretch/>
          </p:blipFill>
          <p:spPr>
            <a:xfrm>
              <a:off x="1921933" y="1135839"/>
              <a:ext cx="5253992" cy="3848855"/>
            </a:xfrm>
            <a:prstGeom prst="rect">
              <a:avLst/>
            </a:prstGeom>
          </p:spPr>
        </p:pic>
        <p:sp>
          <p:nvSpPr>
            <p:cNvPr id="4" name="Rechthoek 3"/>
            <p:cNvSpPr/>
            <p:nvPr/>
          </p:nvSpPr>
          <p:spPr>
            <a:xfrm>
              <a:off x="3820795" y="1269566"/>
              <a:ext cx="1456267" cy="3581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" name="Rechthoek 4"/>
            <p:cNvSpPr/>
            <p:nvPr/>
          </p:nvSpPr>
          <p:spPr>
            <a:xfrm>
              <a:off x="6337848" y="1139139"/>
              <a:ext cx="1456267" cy="357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/>
            <p:cNvSpPr/>
            <p:nvPr/>
          </p:nvSpPr>
          <p:spPr>
            <a:xfrm>
              <a:off x="1262382" y="1135839"/>
              <a:ext cx="1456267" cy="3581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7" name="Rechthoek 6"/>
            <p:cNvSpPr/>
            <p:nvPr/>
          </p:nvSpPr>
          <p:spPr>
            <a:xfrm>
              <a:off x="3545848" y="1082517"/>
              <a:ext cx="172800" cy="37800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/>
            <p:cNvSpPr/>
            <p:nvPr/>
          </p:nvSpPr>
          <p:spPr>
            <a:xfrm>
              <a:off x="5377397" y="1082517"/>
              <a:ext cx="158212" cy="37800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/>
            <p:cNvSpPr/>
            <p:nvPr/>
          </p:nvSpPr>
          <p:spPr>
            <a:xfrm>
              <a:off x="5321051" y="1172517"/>
              <a:ext cx="45719" cy="36900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/>
            <p:cNvSpPr/>
            <p:nvPr/>
          </p:nvSpPr>
          <p:spPr>
            <a:xfrm>
              <a:off x="3737856" y="1160966"/>
              <a:ext cx="45719" cy="37080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PIJL-RECHTS 13"/>
            <p:cNvSpPr/>
            <p:nvPr/>
          </p:nvSpPr>
          <p:spPr>
            <a:xfrm>
              <a:off x="2324450" y="4508113"/>
              <a:ext cx="350158" cy="136800"/>
            </a:xfrm>
            <a:prstGeom prst="rightArrow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PIJL-RECHTS 14"/>
            <p:cNvSpPr/>
            <p:nvPr/>
          </p:nvSpPr>
          <p:spPr>
            <a:xfrm rot="10800000">
              <a:off x="6410006" y="4525745"/>
              <a:ext cx="350158" cy="136800"/>
            </a:xfrm>
            <a:prstGeom prst="rightArrow">
              <a:avLst/>
            </a:prstGeom>
            <a:solidFill>
              <a:srgbClr val="7030A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hthoek 15"/>
            <p:cNvSpPr/>
            <p:nvPr/>
          </p:nvSpPr>
          <p:spPr>
            <a:xfrm>
              <a:off x="3776273" y="1172517"/>
              <a:ext cx="1532820" cy="369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Gebogen pijl 10"/>
            <p:cNvSpPr/>
            <p:nvPr/>
          </p:nvSpPr>
          <p:spPr>
            <a:xfrm rot="16200000">
              <a:off x="5499583" y="4272006"/>
              <a:ext cx="301336" cy="391742"/>
            </a:xfrm>
            <a:prstGeom prst="bentArrow">
              <a:avLst/>
            </a:prstGeom>
            <a:solidFill>
              <a:srgbClr val="7030A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17" name="Gebogen pijl 16"/>
            <p:cNvSpPr/>
            <p:nvPr/>
          </p:nvSpPr>
          <p:spPr>
            <a:xfrm rot="16200000" flipV="1">
              <a:off x="3286699" y="4276086"/>
              <a:ext cx="301336" cy="383582"/>
            </a:xfrm>
            <a:prstGeom prst="bentArrow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12" name="Tekstvak 11"/>
            <p:cNvSpPr txBox="1"/>
            <p:nvPr/>
          </p:nvSpPr>
          <p:spPr>
            <a:xfrm>
              <a:off x="3383255" y="636266"/>
              <a:ext cx="43472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000" dirty="0"/>
                <a:t> </a:t>
              </a:r>
              <a:r>
                <a:rPr lang="nl-NL" sz="3200" dirty="0">
                  <a:solidFill>
                    <a:srgbClr val="FF0000"/>
                  </a:solidFill>
                </a:rPr>
                <a:t>–                 </a:t>
              </a:r>
              <a:r>
                <a:rPr lang="nl-NL" sz="800" dirty="0">
                  <a:solidFill>
                    <a:srgbClr val="FF0000"/>
                  </a:solidFill>
                </a:rPr>
                <a:t>  </a:t>
              </a:r>
              <a:r>
                <a:rPr lang="nl-NL" sz="3200" dirty="0">
                  <a:solidFill>
                    <a:srgbClr val="FF0000"/>
                  </a:solidFill>
                </a:rPr>
                <a:t>+</a:t>
              </a:r>
            </a:p>
          </p:txBody>
        </p:sp>
      </p:grpSp>
      <p:sp>
        <p:nvSpPr>
          <p:cNvPr id="9" name="Tekstvak 8"/>
          <p:cNvSpPr txBox="1"/>
          <p:nvPr/>
        </p:nvSpPr>
        <p:spPr>
          <a:xfrm>
            <a:off x="1903971" y="4805373"/>
            <a:ext cx="63517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H</a:t>
            </a:r>
            <a:r>
              <a:rPr lang="nl-NL" sz="2400" b="1" baseline="-25000" dirty="0">
                <a:solidFill>
                  <a:srgbClr val="FF0000"/>
                </a:solidFill>
              </a:rPr>
              <a:t>2</a:t>
            </a:r>
            <a:r>
              <a:rPr lang="nl-NL" sz="2400" dirty="0"/>
              <a:t>                                                                   </a:t>
            </a:r>
            <a:r>
              <a:rPr lang="nl-NL" sz="2400" dirty="0">
                <a:solidFill>
                  <a:schemeClr val="bg1"/>
                </a:solidFill>
              </a:rPr>
              <a:t>lucht  </a:t>
            </a:r>
            <a:r>
              <a:rPr lang="nl-NL" sz="2400" b="1" dirty="0">
                <a:solidFill>
                  <a:schemeClr val="bg1"/>
                </a:solidFill>
              </a:rPr>
              <a:t>O</a:t>
            </a:r>
            <a:r>
              <a:rPr lang="nl-NL" sz="2400" b="1" baseline="-25000" dirty="0">
                <a:solidFill>
                  <a:schemeClr val="bg1"/>
                </a:solidFill>
              </a:rPr>
              <a:t>2</a:t>
            </a:r>
          </a:p>
          <a:p>
            <a:endParaRPr lang="nl-NL" sz="2400" b="1" baseline="-25000" dirty="0"/>
          </a:p>
          <a:p>
            <a:r>
              <a:rPr lang="nl-NL" sz="2400" b="1" dirty="0"/>
              <a:t>Red                                                                           </a:t>
            </a:r>
            <a:r>
              <a:rPr lang="nl-NL" sz="2400" b="1" dirty="0" err="1">
                <a:solidFill>
                  <a:schemeClr val="bg1"/>
                </a:solidFill>
              </a:rPr>
              <a:t>Ox</a:t>
            </a:r>
            <a:endParaRPr lang="nl-NL" sz="2400" b="1" dirty="0">
              <a:solidFill>
                <a:schemeClr val="bg1"/>
              </a:solidFill>
            </a:endParaRPr>
          </a:p>
        </p:txBody>
      </p:sp>
      <p:sp>
        <p:nvSpPr>
          <p:cNvPr id="24" name="Vrije vorm 23"/>
          <p:cNvSpPr/>
          <p:nvPr/>
        </p:nvSpPr>
        <p:spPr>
          <a:xfrm>
            <a:off x="4628644" y="1060011"/>
            <a:ext cx="894541" cy="509844"/>
          </a:xfrm>
          <a:custGeom>
            <a:avLst/>
            <a:gdLst>
              <a:gd name="connsiteX0" fmla="*/ 865848 w 894541"/>
              <a:gd name="connsiteY0" fmla="*/ 509844 h 509844"/>
              <a:gd name="connsiteX1" fmla="*/ 882032 w 894541"/>
              <a:gd name="connsiteY1" fmla="*/ 477476 h 509844"/>
              <a:gd name="connsiteX2" fmla="*/ 793020 w 894541"/>
              <a:gd name="connsiteY2" fmla="*/ 453199 h 509844"/>
              <a:gd name="connsiteX3" fmla="*/ 801112 w 894541"/>
              <a:gd name="connsiteY3" fmla="*/ 477476 h 509844"/>
              <a:gd name="connsiteX4" fmla="*/ 882032 w 894541"/>
              <a:gd name="connsiteY4" fmla="*/ 453199 h 509844"/>
              <a:gd name="connsiteX5" fmla="*/ 882032 w 894541"/>
              <a:gd name="connsiteY5" fmla="*/ 307543 h 509844"/>
              <a:gd name="connsiteX6" fmla="*/ 873940 w 894541"/>
              <a:gd name="connsiteY6" fmla="*/ 283267 h 509844"/>
              <a:gd name="connsiteX7" fmla="*/ 825388 w 894541"/>
              <a:gd name="connsiteY7" fmla="*/ 250899 h 509844"/>
              <a:gd name="connsiteX8" fmla="*/ 768743 w 894541"/>
              <a:gd name="connsiteY8" fmla="*/ 258991 h 509844"/>
              <a:gd name="connsiteX9" fmla="*/ 776835 w 894541"/>
              <a:gd name="connsiteY9" fmla="*/ 299451 h 509844"/>
              <a:gd name="connsiteX10" fmla="*/ 801112 w 894541"/>
              <a:gd name="connsiteY10" fmla="*/ 291359 h 509844"/>
              <a:gd name="connsiteX11" fmla="*/ 809204 w 894541"/>
              <a:gd name="connsiteY11" fmla="*/ 267083 h 509844"/>
              <a:gd name="connsiteX12" fmla="*/ 784927 w 894541"/>
              <a:gd name="connsiteY12" fmla="*/ 226622 h 509844"/>
              <a:gd name="connsiteX13" fmla="*/ 736375 w 894541"/>
              <a:gd name="connsiteY13" fmla="*/ 210438 h 509844"/>
              <a:gd name="connsiteX14" fmla="*/ 712099 w 894541"/>
              <a:gd name="connsiteY14" fmla="*/ 202346 h 509844"/>
              <a:gd name="connsiteX15" fmla="*/ 623087 w 894541"/>
              <a:gd name="connsiteY15" fmla="*/ 218530 h 509844"/>
              <a:gd name="connsiteX16" fmla="*/ 598811 w 894541"/>
              <a:gd name="connsiteY16" fmla="*/ 234714 h 509844"/>
              <a:gd name="connsiteX17" fmla="*/ 647363 w 894541"/>
              <a:gd name="connsiteY17" fmla="*/ 250899 h 509844"/>
              <a:gd name="connsiteX18" fmla="*/ 639271 w 894541"/>
              <a:gd name="connsiteY18" fmla="*/ 186162 h 509844"/>
              <a:gd name="connsiteX19" fmla="*/ 614995 w 894541"/>
              <a:gd name="connsiteY19" fmla="*/ 169978 h 509844"/>
              <a:gd name="connsiteX20" fmla="*/ 550258 w 894541"/>
              <a:gd name="connsiteY20" fmla="*/ 153794 h 509844"/>
              <a:gd name="connsiteX21" fmla="*/ 485522 w 894541"/>
              <a:gd name="connsiteY21" fmla="*/ 186162 h 509844"/>
              <a:gd name="connsiteX22" fmla="*/ 493614 w 894541"/>
              <a:gd name="connsiteY22" fmla="*/ 226622 h 509844"/>
              <a:gd name="connsiteX23" fmla="*/ 517890 w 894541"/>
              <a:gd name="connsiteY23" fmla="*/ 218530 h 509844"/>
              <a:gd name="connsiteX24" fmla="*/ 534074 w 894541"/>
              <a:gd name="connsiteY24" fmla="*/ 121426 h 509844"/>
              <a:gd name="connsiteX25" fmla="*/ 445062 w 894541"/>
              <a:gd name="connsiteY25" fmla="*/ 97150 h 509844"/>
              <a:gd name="connsiteX26" fmla="*/ 396510 w 894541"/>
              <a:gd name="connsiteY26" fmla="*/ 80966 h 509844"/>
              <a:gd name="connsiteX27" fmla="*/ 323681 w 894541"/>
              <a:gd name="connsiteY27" fmla="*/ 89058 h 509844"/>
              <a:gd name="connsiteX28" fmla="*/ 331773 w 894541"/>
              <a:gd name="connsiteY28" fmla="*/ 121426 h 509844"/>
              <a:gd name="connsiteX29" fmla="*/ 339866 w 894541"/>
              <a:gd name="connsiteY29" fmla="*/ 97150 h 509844"/>
              <a:gd name="connsiteX30" fmla="*/ 323681 w 894541"/>
              <a:gd name="connsiteY30" fmla="*/ 48598 h 509844"/>
              <a:gd name="connsiteX31" fmla="*/ 137565 w 894541"/>
              <a:gd name="connsiteY31" fmla="*/ 56690 h 509844"/>
              <a:gd name="connsiteX32" fmla="*/ 129473 w 894541"/>
              <a:gd name="connsiteY32" fmla="*/ 80966 h 509844"/>
              <a:gd name="connsiteX33" fmla="*/ 153749 w 894541"/>
              <a:gd name="connsiteY33" fmla="*/ 105242 h 509844"/>
              <a:gd name="connsiteX34" fmla="*/ 202301 w 894541"/>
              <a:gd name="connsiteY34" fmla="*/ 121426 h 509844"/>
              <a:gd name="connsiteX35" fmla="*/ 226577 w 894541"/>
              <a:gd name="connsiteY35" fmla="*/ 72874 h 509844"/>
              <a:gd name="connsiteX36" fmla="*/ 218485 w 894541"/>
              <a:gd name="connsiteY36" fmla="*/ 48598 h 509844"/>
              <a:gd name="connsiteX37" fmla="*/ 194209 w 894541"/>
              <a:gd name="connsiteY37" fmla="*/ 40506 h 509844"/>
              <a:gd name="connsiteX38" fmla="*/ 129473 w 894541"/>
              <a:gd name="connsiteY38" fmla="*/ 24322 h 509844"/>
              <a:gd name="connsiteX39" fmla="*/ 80920 w 894541"/>
              <a:gd name="connsiteY39" fmla="*/ 8137 h 509844"/>
              <a:gd name="connsiteX40" fmla="*/ 0 w 894541"/>
              <a:gd name="connsiteY40" fmla="*/ 45 h 509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94541" h="509844">
                <a:moveTo>
                  <a:pt x="865848" y="509844"/>
                </a:moveTo>
                <a:cubicBezTo>
                  <a:pt x="871243" y="499055"/>
                  <a:pt x="880536" y="489446"/>
                  <a:pt x="882032" y="477476"/>
                </a:cubicBezTo>
                <a:cubicBezTo>
                  <a:pt x="889644" y="416581"/>
                  <a:pt x="830706" y="449430"/>
                  <a:pt x="793020" y="453199"/>
                </a:cubicBezTo>
                <a:cubicBezTo>
                  <a:pt x="795717" y="461291"/>
                  <a:pt x="792837" y="475407"/>
                  <a:pt x="801112" y="477476"/>
                </a:cubicBezTo>
                <a:cubicBezTo>
                  <a:pt x="838980" y="486943"/>
                  <a:pt x="856369" y="470308"/>
                  <a:pt x="882032" y="453199"/>
                </a:cubicBezTo>
                <a:cubicBezTo>
                  <a:pt x="902036" y="393186"/>
                  <a:pt x="895021" y="424445"/>
                  <a:pt x="882032" y="307543"/>
                </a:cubicBezTo>
                <a:cubicBezTo>
                  <a:pt x="881090" y="299065"/>
                  <a:pt x="879971" y="289298"/>
                  <a:pt x="873940" y="283267"/>
                </a:cubicBezTo>
                <a:cubicBezTo>
                  <a:pt x="860186" y="269513"/>
                  <a:pt x="825388" y="250899"/>
                  <a:pt x="825388" y="250899"/>
                </a:cubicBezTo>
                <a:cubicBezTo>
                  <a:pt x="806506" y="253596"/>
                  <a:pt x="782230" y="245504"/>
                  <a:pt x="768743" y="258991"/>
                </a:cubicBezTo>
                <a:cubicBezTo>
                  <a:pt x="759018" y="268716"/>
                  <a:pt x="767109" y="289726"/>
                  <a:pt x="776835" y="299451"/>
                </a:cubicBezTo>
                <a:cubicBezTo>
                  <a:pt x="782867" y="305483"/>
                  <a:pt x="793020" y="294056"/>
                  <a:pt x="801112" y="291359"/>
                </a:cubicBezTo>
                <a:cubicBezTo>
                  <a:pt x="803809" y="283267"/>
                  <a:pt x="809204" y="275613"/>
                  <a:pt x="809204" y="267083"/>
                </a:cubicBezTo>
                <a:cubicBezTo>
                  <a:pt x="809204" y="253240"/>
                  <a:pt x="797747" y="233032"/>
                  <a:pt x="784927" y="226622"/>
                </a:cubicBezTo>
                <a:cubicBezTo>
                  <a:pt x="769669" y="218993"/>
                  <a:pt x="752559" y="215833"/>
                  <a:pt x="736375" y="210438"/>
                </a:cubicBezTo>
                <a:lnTo>
                  <a:pt x="712099" y="202346"/>
                </a:lnTo>
                <a:cubicBezTo>
                  <a:pt x="689784" y="205135"/>
                  <a:pt x="648035" y="206056"/>
                  <a:pt x="623087" y="218530"/>
                </a:cubicBezTo>
                <a:cubicBezTo>
                  <a:pt x="614388" y="222879"/>
                  <a:pt x="606903" y="229319"/>
                  <a:pt x="598811" y="234714"/>
                </a:cubicBezTo>
                <a:cubicBezTo>
                  <a:pt x="598824" y="234733"/>
                  <a:pt x="631106" y="299671"/>
                  <a:pt x="647363" y="250899"/>
                </a:cubicBezTo>
                <a:cubicBezTo>
                  <a:pt x="654240" y="230268"/>
                  <a:pt x="647348" y="206354"/>
                  <a:pt x="639271" y="186162"/>
                </a:cubicBezTo>
                <a:cubicBezTo>
                  <a:pt x="635659" y="177132"/>
                  <a:pt x="623694" y="174327"/>
                  <a:pt x="614995" y="169978"/>
                </a:cubicBezTo>
                <a:cubicBezTo>
                  <a:pt x="598406" y="161684"/>
                  <a:pt x="565648" y="156872"/>
                  <a:pt x="550258" y="153794"/>
                </a:cubicBezTo>
                <a:cubicBezTo>
                  <a:pt x="527509" y="157585"/>
                  <a:pt x="489826" y="151731"/>
                  <a:pt x="485522" y="186162"/>
                </a:cubicBezTo>
                <a:cubicBezTo>
                  <a:pt x="483816" y="199810"/>
                  <a:pt x="490917" y="213135"/>
                  <a:pt x="493614" y="226622"/>
                </a:cubicBezTo>
                <a:cubicBezTo>
                  <a:pt x="501706" y="223925"/>
                  <a:pt x="510793" y="223261"/>
                  <a:pt x="517890" y="218530"/>
                </a:cubicBezTo>
                <a:cubicBezTo>
                  <a:pt x="551076" y="196406"/>
                  <a:pt x="561276" y="164171"/>
                  <a:pt x="534074" y="121426"/>
                </a:cubicBezTo>
                <a:cubicBezTo>
                  <a:pt x="527227" y="110667"/>
                  <a:pt x="458107" y="100708"/>
                  <a:pt x="445062" y="97150"/>
                </a:cubicBezTo>
                <a:cubicBezTo>
                  <a:pt x="428604" y="92661"/>
                  <a:pt x="396510" y="80966"/>
                  <a:pt x="396510" y="80966"/>
                </a:cubicBezTo>
                <a:cubicBezTo>
                  <a:pt x="372234" y="83663"/>
                  <a:pt x="346636" y="80711"/>
                  <a:pt x="323681" y="89058"/>
                </a:cubicBezTo>
                <a:cubicBezTo>
                  <a:pt x="268664" y="109064"/>
                  <a:pt x="328180" y="120228"/>
                  <a:pt x="331773" y="121426"/>
                </a:cubicBezTo>
                <a:cubicBezTo>
                  <a:pt x="334471" y="113334"/>
                  <a:pt x="340808" y="105628"/>
                  <a:pt x="339866" y="97150"/>
                </a:cubicBezTo>
                <a:cubicBezTo>
                  <a:pt x="337982" y="80195"/>
                  <a:pt x="323681" y="48598"/>
                  <a:pt x="323681" y="48598"/>
                </a:cubicBezTo>
                <a:cubicBezTo>
                  <a:pt x="261642" y="51295"/>
                  <a:pt x="198817" y="46481"/>
                  <a:pt x="137565" y="56690"/>
                </a:cubicBezTo>
                <a:cubicBezTo>
                  <a:pt x="129151" y="58092"/>
                  <a:pt x="126776" y="72874"/>
                  <a:pt x="129473" y="80966"/>
                </a:cubicBezTo>
                <a:cubicBezTo>
                  <a:pt x="133092" y="91823"/>
                  <a:pt x="143745" y="99684"/>
                  <a:pt x="153749" y="105242"/>
                </a:cubicBezTo>
                <a:cubicBezTo>
                  <a:pt x="168662" y="113527"/>
                  <a:pt x="202301" y="121426"/>
                  <a:pt x="202301" y="121426"/>
                </a:cubicBezTo>
                <a:cubicBezTo>
                  <a:pt x="210484" y="109152"/>
                  <a:pt x="226577" y="89625"/>
                  <a:pt x="226577" y="72874"/>
                </a:cubicBezTo>
                <a:cubicBezTo>
                  <a:pt x="226577" y="64344"/>
                  <a:pt x="224516" y="54629"/>
                  <a:pt x="218485" y="48598"/>
                </a:cubicBezTo>
                <a:cubicBezTo>
                  <a:pt x="212454" y="42567"/>
                  <a:pt x="202438" y="42750"/>
                  <a:pt x="194209" y="40506"/>
                </a:cubicBezTo>
                <a:cubicBezTo>
                  <a:pt x="172750" y="34654"/>
                  <a:pt x="150574" y="31356"/>
                  <a:pt x="129473" y="24322"/>
                </a:cubicBezTo>
                <a:cubicBezTo>
                  <a:pt x="113289" y="18927"/>
                  <a:pt x="97808" y="10550"/>
                  <a:pt x="80920" y="8137"/>
                </a:cubicBezTo>
                <a:cubicBezTo>
                  <a:pt x="16265" y="-1099"/>
                  <a:pt x="43349" y="45"/>
                  <a:pt x="0" y="4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Vrije vorm 22"/>
          <p:cNvSpPr/>
          <p:nvPr/>
        </p:nvSpPr>
        <p:spPr>
          <a:xfrm>
            <a:off x="3698060" y="1116701"/>
            <a:ext cx="915861" cy="469338"/>
          </a:xfrm>
          <a:custGeom>
            <a:avLst/>
            <a:gdLst>
              <a:gd name="connsiteX0" fmla="*/ 0 w 915861"/>
              <a:gd name="connsiteY0" fmla="*/ 469338 h 469338"/>
              <a:gd name="connsiteX1" fmla="*/ 8092 w 915861"/>
              <a:gd name="connsiteY1" fmla="*/ 404601 h 469338"/>
              <a:gd name="connsiteX2" fmla="*/ 24276 w 915861"/>
              <a:gd name="connsiteY2" fmla="*/ 420786 h 469338"/>
              <a:gd name="connsiteX3" fmla="*/ 16184 w 915861"/>
              <a:gd name="connsiteY3" fmla="*/ 445062 h 469338"/>
              <a:gd name="connsiteX4" fmla="*/ 16184 w 915861"/>
              <a:gd name="connsiteY4" fmla="*/ 356049 h 469338"/>
              <a:gd name="connsiteX5" fmla="*/ 24276 w 915861"/>
              <a:gd name="connsiteY5" fmla="*/ 323681 h 469338"/>
              <a:gd name="connsiteX6" fmla="*/ 48552 w 915861"/>
              <a:gd name="connsiteY6" fmla="*/ 299405 h 469338"/>
              <a:gd name="connsiteX7" fmla="*/ 137565 w 915861"/>
              <a:gd name="connsiteY7" fmla="*/ 307497 h 469338"/>
              <a:gd name="connsiteX8" fmla="*/ 129473 w 915861"/>
              <a:gd name="connsiteY8" fmla="*/ 331773 h 469338"/>
              <a:gd name="connsiteX9" fmla="*/ 105196 w 915861"/>
              <a:gd name="connsiteY9" fmla="*/ 339865 h 469338"/>
              <a:gd name="connsiteX10" fmla="*/ 64736 w 915861"/>
              <a:gd name="connsiteY10" fmla="*/ 331773 h 469338"/>
              <a:gd name="connsiteX11" fmla="*/ 89012 w 915861"/>
              <a:gd name="connsiteY11" fmla="*/ 267037 h 469338"/>
              <a:gd name="connsiteX12" fmla="*/ 145657 w 915861"/>
              <a:gd name="connsiteY12" fmla="*/ 258945 h 469338"/>
              <a:gd name="connsiteX13" fmla="*/ 194209 w 915861"/>
              <a:gd name="connsiteY13" fmla="*/ 267037 h 469338"/>
              <a:gd name="connsiteX14" fmla="*/ 186117 w 915861"/>
              <a:gd name="connsiteY14" fmla="*/ 299405 h 469338"/>
              <a:gd name="connsiteX15" fmla="*/ 218485 w 915861"/>
              <a:gd name="connsiteY15" fmla="*/ 218485 h 469338"/>
              <a:gd name="connsiteX16" fmla="*/ 234669 w 915861"/>
              <a:gd name="connsiteY16" fmla="*/ 194209 h 469338"/>
              <a:gd name="connsiteX17" fmla="*/ 356050 w 915861"/>
              <a:gd name="connsiteY17" fmla="*/ 194209 h 469338"/>
              <a:gd name="connsiteX18" fmla="*/ 380326 w 915861"/>
              <a:gd name="connsiteY18" fmla="*/ 218485 h 469338"/>
              <a:gd name="connsiteX19" fmla="*/ 380326 w 915861"/>
              <a:gd name="connsiteY19" fmla="*/ 267037 h 469338"/>
              <a:gd name="connsiteX20" fmla="*/ 356050 w 915861"/>
              <a:gd name="connsiteY20" fmla="*/ 283221 h 469338"/>
              <a:gd name="connsiteX21" fmla="*/ 323681 w 915861"/>
              <a:gd name="connsiteY21" fmla="*/ 242761 h 469338"/>
              <a:gd name="connsiteX22" fmla="*/ 331773 w 915861"/>
              <a:gd name="connsiteY22" fmla="*/ 218485 h 469338"/>
              <a:gd name="connsiteX23" fmla="*/ 380326 w 915861"/>
              <a:gd name="connsiteY23" fmla="*/ 194209 h 469338"/>
              <a:gd name="connsiteX24" fmla="*/ 428878 w 915861"/>
              <a:gd name="connsiteY24" fmla="*/ 169932 h 469338"/>
              <a:gd name="connsiteX25" fmla="*/ 461246 w 915861"/>
              <a:gd name="connsiteY25" fmla="*/ 178024 h 469338"/>
              <a:gd name="connsiteX26" fmla="*/ 509798 w 915861"/>
              <a:gd name="connsiteY26" fmla="*/ 202301 h 469338"/>
              <a:gd name="connsiteX27" fmla="*/ 509798 w 915861"/>
              <a:gd name="connsiteY27" fmla="*/ 267037 h 469338"/>
              <a:gd name="connsiteX28" fmla="*/ 485522 w 915861"/>
              <a:gd name="connsiteY28" fmla="*/ 275129 h 469338"/>
              <a:gd name="connsiteX29" fmla="*/ 396510 w 915861"/>
              <a:gd name="connsiteY29" fmla="*/ 242761 h 469338"/>
              <a:gd name="connsiteX30" fmla="*/ 436970 w 915861"/>
              <a:gd name="connsiteY30" fmla="*/ 210393 h 469338"/>
              <a:gd name="connsiteX31" fmla="*/ 461246 w 915861"/>
              <a:gd name="connsiteY31" fmla="*/ 194209 h 469338"/>
              <a:gd name="connsiteX32" fmla="*/ 509798 w 915861"/>
              <a:gd name="connsiteY32" fmla="*/ 178024 h 469338"/>
              <a:gd name="connsiteX33" fmla="*/ 623087 w 915861"/>
              <a:gd name="connsiteY33" fmla="*/ 186117 h 469338"/>
              <a:gd name="connsiteX34" fmla="*/ 590719 w 915861"/>
              <a:gd name="connsiteY34" fmla="*/ 250853 h 469338"/>
              <a:gd name="connsiteX35" fmla="*/ 558350 w 915861"/>
              <a:gd name="connsiteY35" fmla="*/ 169932 h 469338"/>
              <a:gd name="connsiteX36" fmla="*/ 679731 w 915861"/>
              <a:gd name="connsiteY36" fmla="*/ 145656 h 469338"/>
              <a:gd name="connsiteX37" fmla="*/ 736375 w 915861"/>
              <a:gd name="connsiteY37" fmla="*/ 153748 h 469338"/>
              <a:gd name="connsiteX38" fmla="*/ 744467 w 915861"/>
              <a:gd name="connsiteY38" fmla="*/ 202301 h 469338"/>
              <a:gd name="connsiteX39" fmla="*/ 720191 w 915861"/>
              <a:gd name="connsiteY39" fmla="*/ 210393 h 469338"/>
              <a:gd name="connsiteX40" fmla="*/ 728283 w 915861"/>
              <a:gd name="connsiteY40" fmla="*/ 113288 h 469338"/>
              <a:gd name="connsiteX41" fmla="*/ 801111 w 915861"/>
              <a:gd name="connsiteY41" fmla="*/ 121380 h 469338"/>
              <a:gd name="connsiteX42" fmla="*/ 809204 w 915861"/>
              <a:gd name="connsiteY42" fmla="*/ 145656 h 469338"/>
              <a:gd name="connsiteX43" fmla="*/ 793019 w 915861"/>
              <a:gd name="connsiteY43" fmla="*/ 129472 h 469338"/>
              <a:gd name="connsiteX44" fmla="*/ 809204 w 915861"/>
              <a:gd name="connsiteY44" fmla="*/ 113288 h 469338"/>
              <a:gd name="connsiteX45" fmla="*/ 865848 w 915861"/>
              <a:gd name="connsiteY45" fmla="*/ 105196 h 469338"/>
              <a:gd name="connsiteX46" fmla="*/ 890124 w 915861"/>
              <a:gd name="connsiteY46" fmla="*/ 97104 h 469338"/>
              <a:gd name="connsiteX47" fmla="*/ 914400 w 915861"/>
              <a:gd name="connsiteY47" fmla="*/ 105196 h 469338"/>
              <a:gd name="connsiteX48" fmla="*/ 906308 w 915861"/>
              <a:gd name="connsiteY48" fmla="*/ 129472 h 469338"/>
              <a:gd name="connsiteX49" fmla="*/ 873940 w 915861"/>
              <a:gd name="connsiteY49" fmla="*/ 121380 h 469338"/>
              <a:gd name="connsiteX50" fmla="*/ 882032 w 915861"/>
              <a:gd name="connsiteY50" fmla="*/ 64736 h 469338"/>
              <a:gd name="connsiteX51" fmla="*/ 890124 w 915861"/>
              <a:gd name="connsiteY51" fmla="*/ 40460 h 469338"/>
              <a:gd name="connsiteX52" fmla="*/ 890124 w 915861"/>
              <a:gd name="connsiteY52" fmla="*/ 0 h 46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915861" h="469338">
                <a:moveTo>
                  <a:pt x="0" y="469338"/>
                </a:moveTo>
                <a:cubicBezTo>
                  <a:pt x="2697" y="447759"/>
                  <a:pt x="-1634" y="424052"/>
                  <a:pt x="8092" y="404601"/>
                </a:cubicBezTo>
                <a:cubicBezTo>
                  <a:pt x="11504" y="397777"/>
                  <a:pt x="22780" y="413305"/>
                  <a:pt x="24276" y="420786"/>
                </a:cubicBezTo>
                <a:cubicBezTo>
                  <a:pt x="25949" y="429150"/>
                  <a:pt x="18881" y="436970"/>
                  <a:pt x="16184" y="445062"/>
                </a:cubicBezTo>
                <a:cubicBezTo>
                  <a:pt x="2013" y="402548"/>
                  <a:pt x="5001" y="423150"/>
                  <a:pt x="16184" y="356049"/>
                </a:cubicBezTo>
                <a:cubicBezTo>
                  <a:pt x="18012" y="345079"/>
                  <a:pt x="18758" y="333337"/>
                  <a:pt x="24276" y="323681"/>
                </a:cubicBezTo>
                <a:cubicBezTo>
                  <a:pt x="29954" y="313745"/>
                  <a:pt x="40460" y="307497"/>
                  <a:pt x="48552" y="299405"/>
                </a:cubicBezTo>
                <a:cubicBezTo>
                  <a:pt x="78223" y="302102"/>
                  <a:pt x="109903" y="296432"/>
                  <a:pt x="137565" y="307497"/>
                </a:cubicBezTo>
                <a:cubicBezTo>
                  <a:pt x="145485" y="310665"/>
                  <a:pt x="135505" y="325742"/>
                  <a:pt x="129473" y="331773"/>
                </a:cubicBezTo>
                <a:cubicBezTo>
                  <a:pt x="123441" y="337805"/>
                  <a:pt x="113288" y="337168"/>
                  <a:pt x="105196" y="339865"/>
                </a:cubicBezTo>
                <a:cubicBezTo>
                  <a:pt x="91709" y="337168"/>
                  <a:pt x="72365" y="343217"/>
                  <a:pt x="64736" y="331773"/>
                </a:cubicBezTo>
                <a:cubicBezTo>
                  <a:pt x="59591" y="324055"/>
                  <a:pt x="75907" y="272861"/>
                  <a:pt x="89012" y="267037"/>
                </a:cubicBezTo>
                <a:cubicBezTo>
                  <a:pt x="106441" y="259291"/>
                  <a:pt x="126775" y="261642"/>
                  <a:pt x="145657" y="258945"/>
                </a:cubicBezTo>
                <a:cubicBezTo>
                  <a:pt x="161841" y="261642"/>
                  <a:pt x="182607" y="255435"/>
                  <a:pt x="194209" y="267037"/>
                </a:cubicBezTo>
                <a:cubicBezTo>
                  <a:pt x="202073" y="274901"/>
                  <a:pt x="186117" y="310526"/>
                  <a:pt x="186117" y="299405"/>
                </a:cubicBezTo>
                <a:cubicBezTo>
                  <a:pt x="186117" y="231218"/>
                  <a:pt x="180273" y="243960"/>
                  <a:pt x="218485" y="218485"/>
                </a:cubicBezTo>
                <a:cubicBezTo>
                  <a:pt x="223880" y="210393"/>
                  <a:pt x="225970" y="198558"/>
                  <a:pt x="234669" y="194209"/>
                </a:cubicBezTo>
                <a:cubicBezTo>
                  <a:pt x="267690" y="177699"/>
                  <a:pt x="325904" y="190860"/>
                  <a:pt x="356050" y="194209"/>
                </a:cubicBezTo>
                <a:cubicBezTo>
                  <a:pt x="364142" y="202301"/>
                  <a:pt x="373978" y="208963"/>
                  <a:pt x="380326" y="218485"/>
                </a:cubicBezTo>
                <a:cubicBezTo>
                  <a:pt x="390134" y="233198"/>
                  <a:pt x="392096" y="252324"/>
                  <a:pt x="380326" y="267037"/>
                </a:cubicBezTo>
                <a:cubicBezTo>
                  <a:pt x="374251" y="274631"/>
                  <a:pt x="364142" y="277826"/>
                  <a:pt x="356050" y="283221"/>
                </a:cubicBezTo>
                <a:cubicBezTo>
                  <a:pt x="347402" y="274574"/>
                  <a:pt x="325723" y="255012"/>
                  <a:pt x="323681" y="242761"/>
                </a:cubicBezTo>
                <a:cubicBezTo>
                  <a:pt x="322279" y="234347"/>
                  <a:pt x="326444" y="225146"/>
                  <a:pt x="331773" y="218485"/>
                </a:cubicBezTo>
                <a:cubicBezTo>
                  <a:pt x="343181" y="204225"/>
                  <a:pt x="364334" y="199540"/>
                  <a:pt x="380326" y="194209"/>
                </a:cubicBezTo>
                <a:cubicBezTo>
                  <a:pt x="392600" y="186026"/>
                  <a:pt x="412126" y="169932"/>
                  <a:pt x="428878" y="169932"/>
                </a:cubicBezTo>
                <a:cubicBezTo>
                  <a:pt x="439999" y="169932"/>
                  <a:pt x="450553" y="174969"/>
                  <a:pt x="461246" y="178024"/>
                </a:cubicBezTo>
                <a:cubicBezTo>
                  <a:pt x="490558" y="186399"/>
                  <a:pt x="483202" y="184570"/>
                  <a:pt x="509798" y="202301"/>
                </a:cubicBezTo>
                <a:cubicBezTo>
                  <a:pt x="517529" y="225495"/>
                  <a:pt x="527158" y="240997"/>
                  <a:pt x="509798" y="267037"/>
                </a:cubicBezTo>
                <a:cubicBezTo>
                  <a:pt x="505067" y="274134"/>
                  <a:pt x="493614" y="272432"/>
                  <a:pt x="485522" y="275129"/>
                </a:cubicBezTo>
                <a:cubicBezTo>
                  <a:pt x="474252" y="274002"/>
                  <a:pt x="388588" y="290295"/>
                  <a:pt x="396510" y="242761"/>
                </a:cubicBezTo>
                <a:cubicBezTo>
                  <a:pt x="401470" y="212999"/>
                  <a:pt x="417461" y="220147"/>
                  <a:pt x="436970" y="210393"/>
                </a:cubicBezTo>
                <a:cubicBezTo>
                  <a:pt x="445669" y="206044"/>
                  <a:pt x="452359" y="198159"/>
                  <a:pt x="461246" y="194209"/>
                </a:cubicBezTo>
                <a:cubicBezTo>
                  <a:pt x="476835" y="187280"/>
                  <a:pt x="509798" y="178024"/>
                  <a:pt x="509798" y="178024"/>
                </a:cubicBezTo>
                <a:cubicBezTo>
                  <a:pt x="547561" y="180722"/>
                  <a:pt x="590844" y="166275"/>
                  <a:pt x="623087" y="186117"/>
                </a:cubicBezTo>
                <a:cubicBezTo>
                  <a:pt x="688426" y="226326"/>
                  <a:pt x="599710" y="247856"/>
                  <a:pt x="590719" y="250853"/>
                </a:cubicBezTo>
                <a:cubicBezTo>
                  <a:pt x="549002" y="242510"/>
                  <a:pt x="508434" y="248370"/>
                  <a:pt x="558350" y="169932"/>
                </a:cubicBezTo>
                <a:cubicBezTo>
                  <a:pt x="569264" y="152781"/>
                  <a:pt x="677014" y="145958"/>
                  <a:pt x="679731" y="145656"/>
                </a:cubicBezTo>
                <a:cubicBezTo>
                  <a:pt x="698612" y="148353"/>
                  <a:pt x="718946" y="146002"/>
                  <a:pt x="736375" y="153748"/>
                </a:cubicBezTo>
                <a:cubicBezTo>
                  <a:pt x="754945" y="162001"/>
                  <a:pt x="757692" y="189076"/>
                  <a:pt x="744467" y="202301"/>
                </a:cubicBezTo>
                <a:cubicBezTo>
                  <a:pt x="738436" y="208333"/>
                  <a:pt x="728283" y="207696"/>
                  <a:pt x="720191" y="210393"/>
                </a:cubicBezTo>
                <a:cubicBezTo>
                  <a:pt x="722888" y="178025"/>
                  <a:pt x="706434" y="137322"/>
                  <a:pt x="728283" y="113288"/>
                </a:cubicBezTo>
                <a:cubicBezTo>
                  <a:pt x="744713" y="95215"/>
                  <a:pt x="778433" y="112309"/>
                  <a:pt x="801111" y="121380"/>
                </a:cubicBezTo>
                <a:cubicBezTo>
                  <a:pt x="809031" y="124548"/>
                  <a:pt x="815235" y="139625"/>
                  <a:pt x="809204" y="145656"/>
                </a:cubicBezTo>
                <a:lnTo>
                  <a:pt x="793019" y="129472"/>
                </a:lnTo>
                <a:cubicBezTo>
                  <a:pt x="798414" y="124077"/>
                  <a:pt x="801966" y="115701"/>
                  <a:pt x="809204" y="113288"/>
                </a:cubicBezTo>
                <a:cubicBezTo>
                  <a:pt x="827298" y="107257"/>
                  <a:pt x="847145" y="108937"/>
                  <a:pt x="865848" y="105196"/>
                </a:cubicBezTo>
                <a:cubicBezTo>
                  <a:pt x="874212" y="103523"/>
                  <a:pt x="882032" y="99801"/>
                  <a:pt x="890124" y="97104"/>
                </a:cubicBezTo>
                <a:cubicBezTo>
                  <a:pt x="898216" y="99801"/>
                  <a:pt x="910585" y="97567"/>
                  <a:pt x="914400" y="105196"/>
                </a:cubicBezTo>
                <a:cubicBezTo>
                  <a:pt x="918215" y="112825"/>
                  <a:pt x="914228" y="126304"/>
                  <a:pt x="906308" y="129472"/>
                </a:cubicBezTo>
                <a:cubicBezTo>
                  <a:pt x="895982" y="133602"/>
                  <a:pt x="884729" y="124077"/>
                  <a:pt x="873940" y="121380"/>
                </a:cubicBezTo>
                <a:cubicBezTo>
                  <a:pt x="876637" y="102499"/>
                  <a:pt x="878291" y="83439"/>
                  <a:pt x="882032" y="64736"/>
                </a:cubicBezTo>
                <a:cubicBezTo>
                  <a:pt x="883705" y="56372"/>
                  <a:pt x="889066" y="48924"/>
                  <a:pt x="890124" y="40460"/>
                </a:cubicBezTo>
                <a:cubicBezTo>
                  <a:pt x="891797" y="27077"/>
                  <a:pt x="890124" y="13487"/>
                  <a:pt x="89012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Tekstvak 26"/>
          <p:cNvSpPr txBox="1"/>
          <p:nvPr/>
        </p:nvSpPr>
        <p:spPr>
          <a:xfrm>
            <a:off x="3424643" y="3663239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H</a:t>
            </a:r>
            <a:r>
              <a:rPr lang="nl-NL" b="1" baseline="-250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49961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Afbeelding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60923" y="573944"/>
            <a:ext cx="519250" cy="692334"/>
          </a:xfrm>
          <a:prstGeom prst="rect">
            <a:avLst/>
          </a:prstGeom>
        </p:spPr>
      </p:pic>
      <p:grpSp>
        <p:nvGrpSpPr>
          <p:cNvPr id="33" name="Groep 32"/>
          <p:cNvGrpSpPr/>
          <p:nvPr/>
        </p:nvGrpSpPr>
        <p:grpSpPr>
          <a:xfrm>
            <a:off x="1310934" y="1137972"/>
            <a:ext cx="6531733" cy="4348428"/>
            <a:chOff x="1262382" y="636266"/>
            <a:chExt cx="6531733" cy="4348428"/>
          </a:xfrm>
        </p:grpSpPr>
        <p:pic>
          <p:nvPicPr>
            <p:cNvPr id="2" name="Afbeelding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56" t="23645" r="17474" b="11989"/>
            <a:stretch/>
          </p:blipFill>
          <p:spPr>
            <a:xfrm>
              <a:off x="1921933" y="1135839"/>
              <a:ext cx="5253992" cy="3848855"/>
            </a:xfrm>
            <a:prstGeom prst="rect">
              <a:avLst/>
            </a:prstGeom>
          </p:spPr>
        </p:pic>
        <p:sp>
          <p:nvSpPr>
            <p:cNvPr id="4" name="Rechthoek 3"/>
            <p:cNvSpPr/>
            <p:nvPr/>
          </p:nvSpPr>
          <p:spPr>
            <a:xfrm>
              <a:off x="3820795" y="1269566"/>
              <a:ext cx="1456267" cy="3581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" name="Rechthoek 4"/>
            <p:cNvSpPr/>
            <p:nvPr/>
          </p:nvSpPr>
          <p:spPr>
            <a:xfrm>
              <a:off x="6337848" y="1135839"/>
              <a:ext cx="1456267" cy="357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/>
            <p:cNvSpPr/>
            <p:nvPr/>
          </p:nvSpPr>
          <p:spPr>
            <a:xfrm>
              <a:off x="1262382" y="1135839"/>
              <a:ext cx="1456267" cy="3581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7" name="Rechthoek 6"/>
            <p:cNvSpPr/>
            <p:nvPr/>
          </p:nvSpPr>
          <p:spPr>
            <a:xfrm>
              <a:off x="3545848" y="1082517"/>
              <a:ext cx="172800" cy="37800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/>
            <p:cNvSpPr/>
            <p:nvPr/>
          </p:nvSpPr>
          <p:spPr>
            <a:xfrm>
              <a:off x="5377397" y="1082517"/>
              <a:ext cx="158212" cy="37800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/>
            <p:cNvSpPr/>
            <p:nvPr/>
          </p:nvSpPr>
          <p:spPr>
            <a:xfrm>
              <a:off x="5321051" y="1172517"/>
              <a:ext cx="45719" cy="36900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/>
            <p:cNvSpPr/>
            <p:nvPr/>
          </p:nvSpPr>
          <p:spPr>
            <a:xfrm>
              <a:off x="3737856" y="1160966"/>
              <a:ext cx="45719" cy="37080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PIJL-RECHTS 13"/>
            <p:cNvSpPr/>
            <p:nvPr/>
          </p:nvSpPr>
          <p:spPr>
            <a:xfrm>
              <a:off x="2324450" y="4508113"/>
              <a:ext cx="350158" cy="136800"/>
            </a:xfrm>
            <a:prstGeom prst="rightArrow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PIJL-RECHTS 14"/>
            <p:cNvSpPr/>
            <p:nvPr/>
          </p:nvSpPr>
          <p:spPr>
            <a:xfrm rot="10800000">
              <a:off x="6410006" y="4525745"/>
              <a:ext cx="350158" cy="136800"/>
            </a:xfrm>
            <a:prstGeom prst="rightArrow">
              <a:avLst/>
            </a:prstGeom>
            <a:solidFill>
              <a:srgbClr val="7030A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hthoek 15"/>
            <p:cNvSpPr/>
            <p:nvPr/>
          </p:nvSpPr>
          <p:spPr>
            <a:xfrm>
              <a:off x="3776273" y="1172517"/>
              <a:ext cx="1532820" cy="369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Gebogen pijl 10"/>
            <p:cNvSpPr/>
            <p:nvPr/>
          </p:nvSpPr>
          <p:spPr>
            <a:xfrm rot="16200000">
              <a:off x="5499583" y="4272006"/>
              <a:ext cx="301336" cy="391742"/>
            </a:xfrm>
            <a:prstGeom prst="bentArrow">
              <a:avLst/>
            </a:prstGeom>
            <a:solidFill>
              <a:srgbClr val="7030A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17" name="Gebogen pijl 16"/>
            <p:cNvSpPr/>
            <p:nvPr/>
          </p:nvSpPr>
          <p:spPr>
            <a:xfrm rot="16200000" flipV="1">
              <a:off x="3286699" y="4276086"/>
              <a:ext cx="301336" cy="383582"/>
            </a:xfrm>
            <a:prstGeom prst="bentArrow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12" name="Tekstvak 11"/>
            <p:cNvSpPr txBox="1"/>
            <p:nvPr/>
          </p:nvSpPr>
          <p:spPr>
            <a:xfrm>
              <a:off x="3383255" y="636266"/>
              <a:ext cx="43472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000" dirty="0"/>
                <a:t> </a:t>
              </a:r>
              <a:r>
                <a:rPr lang="nl-NL" sz="3200" dirty="0">
                  <a:solidFill>
                    <a:srgbClr val="FF0000"/>
                  </a:solidFill>
                </a:rPr>
                <a:t>–                 </a:t>
              </a:r>
              <a:r>
                <a:rPr lang="nl-NL" sz="800" dirty="0">
                  <a:solidFill>
                    <a:srgbClr val="FF0000"/>
                  </a:solidFill>
                </a:rPr>
                <a:t>  </a:t>
              </a:r>
              <a:r>
                <a:rPr lang="nl-NL" sz="3200" dirty="0">
                  <a:solidFill>
                    <a:srgbClr val="FF0000"/>
                  </a:solidFill>
                </a:rPr>
                <a:t>+</a:t>
              </a:r>
            </a:p>
          </p:txBody>
        </p:sp>
      </p:grpSp>
      <p:sp>
        <p:nvSpPr>
          <p:cNvPr id="9" name="Tekstvak 8"/>
          <p:cNvSpPr txBox="1"/>
          <p:nvPr/>
        </p:nvSpPr>
        <p:spPr>
          <a:xfrm>
            <a:off x="1903971" y="4805373"/>
            <a:ext cx="63517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H</a:t>
            </a:r>
            <a:r>
              <a:rPr lang="nl-NL" sz="2400" b="1" baseline="-25000" dirty="0"/>
              <a:t>2</a:t>
            </a:r>
            <a:r>
              <a:rPr lang="nl-NL" sz="2400" dirty="0"/>
              <a:t>                                                                   </a:t>
            </a:r>
            <a:r>
              <a:rPr lang="nl-NL" sz="2400" dirty="0">
                <a:solidFill>
                  <a:srgbClr val="FF0000"/>
                </a:solidFill>
              </a:rPr>
              <a:t>lucht  </a:t>
            </a:r>
            <a:r>
              <a:rPr lang="nl-NL" sz="2400" b="1" dirty="0">
                <a:solidFill>
                  <a:srgbClr val="FF0000"/>
                </a:solidFill>
              </a:rPr>
              <a:t>O</a:t>
            </a:r>
            <a:r>
              <a:rPr lang="nl-NL" sz="2400" b="1" baseline="-25000" dirty="0">
                <a:solidFill>
                  <a:srgbClr val="FF0000"/>
                </a:solidFill>
              </a:rPr>
              <a:t>2</a:t>
            </a:r>
          </a:p>
          <a:p>
            <a:endParaRPr lang="nl-NL" sz="2400" b="1" baseline="-25000" dirty="0"/>
          </a:p>
          <a:p>
            <a:r>
              <a:rPr lang="nl-NL" sz="2400" b="1" dirty="0"/>
              <a:t>Red                                                                           </a:t>
            </a:r>
            <a:r>
              <a:rPr lang="nl-NL" sz="2400" b="1" dirty="0" err="1"/>
              <a:t>Ox</a:t>
            </a:r>
            <a:endParaRPr lang="nl-NL" sz="2400" b="1" dirty="0"/>
          </a:p>
        </p:txBody>
      </p:sp>
      <p:sp>
        <p:nvSpPr>
          <p:cNvPr id="24" name="Vrije vorm 23"/>
          <p:cNvSpPr/>
          <p:nvPr/>
        </p:nvSpPr>
        <p:spPr>
          <a:xfrm>
            <a:off x="4628644" y="1060011"/>
            <a:ext cx="894541" cy="509844"/>
          </a:xfrm>
          <a:custGeom>
            <a:avLst/>
            <a:gdLst>
              <a:gd name="connsiteX0" fmla="*/ 865848 w 894541"/>
              <a:gd name="connsiteY0" fmla="*/ 509844 h 509844"/>
              <a:gd name="connsiteX1" fmla="*/ 882032 w 894541"/>
              <a:gd name="connsiteY1" fmla="*/ 477476 h 509844"/>
              <a:gd name="connsiteX2" fmla="*/ 793020 w 894541"/>
              <a:gd name="connsiteY2" fmla="*/ 453199 h 509844"/>
              <a:gd name="connsiteX3" fmla="*/ 801112 w 894541"/>
              <a:gd name="connsiteY3" fmla="*/ 477476 h 509844"/>
              <a:gd name="connsiteX4" fmla="*/ 882032 w 894541"/>
              <a:gd name="connsiteY4" fmla="*/ 453199 h 509844"/>
              <a:gd name="connsiteX5" fmla="*/ 882032 w 894541"/>
              <a:gd name="connsiteY5" fmla="*/ 307543 h 509844"/>
              <a:gd name="connsiteX6" fmla="*/ 873940 w 894541"/>
              <a:gd name="connsiteY6" fmla="*/ 283267 h 509844"/>
              <a:gd name="connsiteX7" fmla="*/ 825388 w 894541"/>
              <a:gd name="connsiteY7" fmla="*/ 250899 h 509844"/>
              <a:gd name="connsiteX8" fmla="*/ 768743 w 894541"/>
              <a:gd name="connsiteY8" fmla="*/ 258991 h 509844"/>
              <a:gd name="connsiteX9" fmla="*/ 776835 w 894541"/>
              <a:gd name="connsiteY9" fmla="*/ 299451 h 509844"/>
              <a:gd name="connsiteX10" fmla="*/ 801112 w 894541"/>
              <a:gd name="connsiteY10" fmla="*/ 291359 h 509844"/>
              <a:gd name="connsiteX11" fmla="*/ 809204 w 894541"/>
              <a:gd name="connsiteY11" fmla="*/ 267083 h 509844"/>
              <a:gd name="connsiteX12" fmla="*/ 784927 w 894541"/>
              <a:gd name="connsiteY12" fmla="*/ 226622 h 509844"/>
              <a:gd name="connsiteX13" fmla="*/ 736375 w 894541"/>
              <a:gd name="connsiteY13" fmla="*/ 210438 h 509844"/>
              <a:gd name="connsiteX14" fmla="*/ 712099 w 894541"/>
              <a:gd name="connsiteY14" fmla="*/ 202346 h 509844"/>
              <a:gd name="connsiteX15" fmla="*/ 623087 w 894541"/>
              <a:gd name="connsiteY15" fmla="*/ 218530 h 509844"/>
              <a:gd name="connsiteX16" fmla="*/ 598811 w 894541"/>
              <a:gd name="connsiteY16" fmla="*/ 234714 h 509844"/>
              <a:gd name="connsiteX17" fmla="*/ 647363 w 894541"/>
              <a:gd name="connsiteY17" fmla="*/ 250899 h 509844"/>
              <a:gd name="connsiteX18" fmla="*/ 639271 w 894541"/>
              <a:gd name="connsiteY18" fmla="*/ 186162 h 509844"/>
              <a:gd name="connsiteX19" fmla="*/ 614995 w 894541"/>
              <a:gd name="connsiteY19" fmla="*/ 169978 h 509844"/>
              <a:gd name="connsiteX20" fmla="*/ 550258 w 894541"/>
              <a:gd name="connsiteY20" fmla="*/ 153794 h 509844"/>
              <a:gd name="connsiteX21" fmla="*/ 485522 w 894541"/>
              <a:gd name="connsiteY21" fmla="*/ 186162 h 509844"/>
              <a:gd name="connsiteX22" fmla="*/ 493614 w 894541"/>
              <a:gd name="connsiteY22" fmla="*/ 226622 h 509844"/>
              <a:gd name="connsiteX23" fmla="*/ 517890 w 894541"/>
              <a:gd name="connsiteY23" fmla="*/ 218530 h 509844"/>
              <a:gd name="connsiteX24" fmla="*/ 534074 w 894541"/>
              <a:gd name="connsiteY24" fmla="*/ 121426 h 509844"/>
              <a:gd name="connsiteX25" fmla="*/ 445062 w 894541"/>
              <a:gd name="connsiteY25" fmla="*/ 97150 h 509844"/>
              <a:gd name="connsiteX26" fmla="*/ 396510 w 894541"/>
              <a:gd name="connsiteY26" fmla="*/ 80966 h 509844"/>
              <a:gd name="connsiteX27" fmla="*/ 323681 w 894541"/>
              <a:gd name="connsiteY27" fmla="*/ 89058 h 509844"/>
              <a:gd name="connsiteX28" fmla="*/ 331773 w 894541"/>
              <a:gd name="connsiteY28" fmla="*/ 121426 h 509844"/>
              <a:gd name="connsiteX29" fmla="*/ 339866 w 894541"/>
              <a:gd name="connsiteY29" fmla="*/ 97150 h 509844"/>
              <a:gd name="connsiteX30" fmla="*/ 323681 w 894541"/>
              <a:gd name="connsiteY30" fmla="*/ 48598 h 509844"/>
              <a:gd name="connsiteX31" fmla="*/ 137565 w 894541"/>
              <a:gd name="connsiteY31" fmla="*/ 56690 h 509844"/>
              <a:gd name="connsiteX32" fmla="*/ 129473 w 894541"/>
              <a:gd name="connsiteY32" fmla="*/ 80966 h 509844"/>
              <a:gd name="connsiteX33" fmla="*/ 153749 w 894541"/>
              <a:gd name="connsiteY33" fmla="*/ 105242 h 509844"/>
              <a:gd name="connsiteX34" fmla="*/ 202301 w 894541"/>
              <a:gd name="connsiteY34" fmla="*/ 121426 h 509844"/>
              <a:gd name="connsiteX35" fmla="*/ 226577 w 894541"/>
              <a:gd name="connsiteY35" fmla="*/ 72874 h 509844"/>
              <a:gd name="connsiteX36" fmla="*/ 218485 w 894541"/>
              <a:gd name="connsiteY36" fmla="*/ 48598 h 509844"/>
              <a:gd name="connsiteX37" fmla="*/ 194209 w 894541"/>
              <a:gd name="connsiteY37" fmla="*/ 40506 h 509844"/>
              <a:gd name="connsiteX38" fmla="*/ 129473 w 894541"/>
              <a:gd name="connsiteY38" fmla="*/ 24322 h 509844"/>
              <a:gd name="connsiteX39" fmla="*/ 80920 w 894541"/>
              <a:gd name="connsiteY39" fmla="*/ 8137 h 509844"/>
              <a:gd name="connsiteX40" fmla="*/ 0 w 894541"/>
              <a:gd name="connsiteY40" fmla="*/ 45 h 509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94541" h="509844">
                <a:moveTo>
                  <a:pt x="865848" y="509844"/>
                </a:moveTo>
                <a:cubicBezTo>
                  <a:pt x="871243" y="499055"/>
                  <a:pt x="880536" y="489446"/>
                  <a:pt x="882032" y="477476"/>
                </a:cubicBezTo>
                <a:cubicBezTo>
                  <a:pt x="889644" y="416581"/>
                  <a:pt x="830706" y="449430"/>
                  <a:pt x="793020" y="453199"/>
                </a:cubicBezTo>
                <a:cubicBezTo>
                  <a:pt x="795717" y="461291"/>
                  <a:pt x="792837" y="475407"/>
                  <a:pt x="801112" y="477476"/>
                </a:cubicBezTo>
                <a:cubicBezTo>
                  <a:pt x="838980" y="486943"/>
                  <a:pt x="856369" y="470308"/>
                  <a:pt x="882032" y="453199"/>
                </a:cubicBezTo>
                <a:cubicBezTo>
                  <a:pt x="902036" y="393186"/>
                  <a:pt x="895021" y="424445"/>
                  <a:pt x="882032" y="307543"/>
                </a:cubicBezTo>
                <a:cubicBezTo>
                  <a:pt x="881090" y="299065"/>
                  <a:pt x="879971" y="289298"/>
                  <a:pt x="873940" y="283267"/>
                </a:cubicBezTo>
                <a:cubicBezTo>
                  <a:pt x="860186" y="269513"/>
                  <a:pt x="825388" y="250899"/>
                  <a:pt x="825388" y="250899"/>
                </a:cubicBezTo>
                <a:cubicBezTo>
                  <a:pt x="806506" y="253596"/>
                  <a:pt x="782230" y="245504"/>
                  <a:pt x="768743" y="258991"/>
                </a:cubicBezTo>
                <a:cubicBezTo>
                  <a:pt x="759018" y="268716"/>
                  <a:pt x="767109" y="289726"/>
                  <a:pt x="776835" y="299451"/>
                </a:cubicBezTo>
                <a:cubicBezTo>
                  <a:pt x="782867" y="305483"/>
                  <a:pt x="793020" y="294056"/>
                  <a:pt x="801112" y="291359"/>
                </a:cubicBezTo>
                <a:cubicBezTo>
                  <a:pt x="803809" y="283267"/>
                  <a:pt x="809204" y="275613"/>
                  <a:pt x="809204" y="267083"/>
                </a:cubicBezTo>
                <a:cubicBezTo>
                  <a:pt x="809204" y="253240"/>
                  <a:pt x="797747" y="233032"/>
                  <a:pt x="784927" y="226622"/>
                </a:cubicBezTo>
                <a:cubicBezTo>
                  <a:pt x="769669" y="218993"/>
                  <a:pt x="752559" y="215833"/>
                  <a:pt x="736375" y="210438"/>
                </a:cubicBezTo>
                <a:lnTo>
                  <a:pt x="712099" y="202346"/>
                </a:lnTo>
                <a:cubicBezTo>
                  <a:pt x="689784" y="205135"/>
                  <a:pt x="648035" y="206056"/>
                  <a:pt x="623087" y="218530"/>
                </a:cubicBezTo>
                <a:cubicBezTo>
                  <a:pt x="614388" y="222879"/>
                  <a:pt x="606903" y="229319"/>
                  <a:pt x="598811" y="234714"/>
                </a:cubicBezTo>
                <a:cubicBezTo>
                  <a:pt x="598824" y="234733"/>
                  <a:pt x="631106" y="299671"/>
                  <a:pt x="647363" y="250899"/>
                </a:cubicBezTo>
                <a:cubicBezTo>
                  <a:pt x="654240" y="230268"/>
                  <a:pt x="647348" y="206354"/>
                  <a:pt x="639271" y="186162"/>
                </a:cubicBezTo>
                <a:cubicBezTo>
                  <a:pt x="635659" y="177132"/>
                  <a:pt x="623694" y="174327"/>
                  <a:pt x="614995" y="169978"/>
                </a:cubicBezTo>
                <a:cubicBezTo>
                  <a:pt x="598406" y="161684"/>
                  <a:pt x="565648" y="156872"/>
                  <a:pt x="550258" y="153794"/>
                </a:cubicBezTo>
                <a:cubicBezTo>
                  <a:pt x="527509" y="157585"/>
                  <a:pt x="489826" y="151731"/>
                  <a:pt x="485522" y="186162"/>
                </a:cubicBezTo>
                <a:cubicBezTo>
                  <a:pt x="483816" y="199810"/>
                  <a:pt x="490917" y="213135"/>
                  <a:pt x="493614" y="226622"/>
                </a:cubicBezTo>
                <a:cubicBezTo>
                  <a:pt x="501706" y="223925"/>
                  <a:pt x="510793" y="223261"/>
                  <a:pt x="517890" y="218530"/>
                </a:cubicBezTo>
                <a:cubicBezTo>
                  <a:pt x="551076" y="196406"/>
                  <a:pt x="561276" y="164171"/>
                  <a:pt x="534074" y="121426"/>
                </a:cubicBezTo>
                <a:cubicBezTo>
                  <a:pt x="527227" y="110667"/>
                  <a:pt x="458107" y="100708"/>
                  <a:pt x="445062" y="97150"/>
                </a:cubicBezTo>
                <a:cubicBezTo>
                  <a:pt x="428604" y="92661"/>
                  <a:pt x="396510" y="80966"/>
                  <a:pt x="396510" y="80966"/>
                </a:cubicBezTo>
                <a:cubicBezTo>
                  <a:pt x="372234" y="83663"/>
                  <a:pt x="346636" y="80711"/>
                  <a:pt x="323681" y="89058"/>
                </a:cubicBezTo>
                <a:cubicBezTo>
                  <a:pt x="268664" y="109064"/>
                  <a:pt x="328180" y="120228"/>
                  <a:pt x="331773" y="121426"/>
                </a:cubicBezTo>
                <a:cubicBezTo>
                  <a:pt x="334471" y="113334"/>
                  <a:pt x="340808" y="105628"/>
                  <a:pt x="339866" y="97150"/>
                </a:cubicBezTo>
                <a:cubicBezTo>
                  <a:pt x="337982" y="80195"/>
                  <a:pt x="323681" y="48598"/>
                  <a:pt x="323681" y="48598"/>
                </a:cubicBezTo>
                <a:cubicBezTo>
                  <a:pt x="261642" y="51295"/>
                  <a:pt x="198817" y="46481"/>
                  <a:pt x="137565" y="56690"/>
                </a:cubicBezTo>
                <a:cubicBezTo>
                  <a:pt x="129151" y="58092"/>
                  <a:pt x="126776" y="72874"/>
                  <a:pt x="129473" y="80966"/>
                </a:cubicBezTo>
                <a:cubicBezTo>
                  <a:pt x="133092" y="91823"/>
                  <a:pt x="143745" y="99684"/>
                  <a:pt x="153749" y="105242"/>
                </a:cubicBezTo>
                <a:cubicBezTo>
                  <a:pt x="168662" y="113527"/>
                  <a:pt x="202301" y="121426"/>
                  <a:pt x="202301" y="121426"/>
                </a:cubicBezTo>
                <a:cubicBezTo>
                  <a:pt x="210484" y="109152"/>
                  <a:pt x="226577" y="89625"/>
                  <a:pt x="226577" y="72874"/>
                </a:cubicBezTo>
                <a:cubicBezTo>
                  <a:pt x="226577" y="64344"/>
                  <a:pt x="224516" y="54629"/>
                  <a:pt x="218485" y="48598"/>
                </a:cubicBezTo>
                <a:cubicBezTo>
                  <a:pt x="212454" y="42567"/>
                  <a:pt x="202438" y="42750"/>
                  <a:pt x="194209" y="40506"/>
                </a:cubicBezTo>
                <a:cubicBezTo>
                  <a:pt x="172750" y="34654"/>
                  <a:pt x="150574" y="31356"/>
                  <a:pt x="129473" y="24322"/>
                </a:cubicBezTo>
                <a:cubicBezTo>
                  <a:pt x="113289" y="18927"/>
                  <a:pt x="97808" y="10550"/>
                  <a:pt x="80920" y="8137"/>
                </a:cubicBezTo>
                <a:cubicBezTo>
                  <a:pt x="16265" y="-1099"/>
                  <a:pt x="43349" y="45"/>
                  <a:pt x="0" y="4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Vrije vorm 22"/>
          <p:cNvSpPr/>
          <p:nvPr/>
        </p:nvSpPr>
        <p:spPr>
          <a:xfrm>
            <a:off x="3698060" y="1116701"/>
            <a:ext cx="915861" cy="469338"/>
          </a:xfrm>
          <a:custGeom>
            <a:avLst/>
            <a:gdLst>
              <a:gd name="connsiteX0" fmla="*/ 0 w 915861"/>
              <a:gd name="connsiteY0" fmla="*/ 469338 h 469338"/>
              <a:gd name="connsiteX1" fmla="*/ 8092 w 915861"/>
              <a:gd name="connsiteY1" fmla="*/ 404601 h 469338"/>
              <a:gd name="connsiteX2" fmla="*/ 24276 w 915861"/>
              <a:gd name="connsiteY2" fmla="*/ 420786 h 469338"/>
              <a:gd name="connsiteX3" fmla="*/ 16184 w 915861"/>
              <a:gd name="connsiteY3" fmla="*/ 445062 h 469338"/>
              <a:gd name="connsiteX4" fmla="*/ 16184 w 915861"/>
              <a:gd name="connsiteY4" fmla="*/ 356049 h 469338"/>
              <a:gd name="connsiteX5" fmla="*/ 24276 w 915861"/>
              <a:gd name="connsiteY5" fmla="*/ 323681 h 469338"/>
              <a:gd name="connsiteX6" fmla="*/ 48552 w 915861"/>
              <a:gd name="connsiteY6" fmla="*/ 299405 h 469338"/>
              <a:gd name="connsiteX7" fmla="*/ 137565 w 915861"/>
              <a:gd name="connsiteY7" fmla="*/ 307497 h 469338"/>
              <a:gd name="connsiteX8" fmla="*/ 129473 w 915861"/>
              <a:gd name="connsiteY8" fmla="*/ 331773 h 469338"/>
              <a:gd name="connsiteX9" fmla="*/ 105196 w 915861"/>
              <a:gd name="connsiteY9" fmla="*/ 339865 h 469338"/>
              <a:gd name="connsiteX10" fmla="*/ 64736 w 915861"/>
              <a:gd name="connsiteY10" fmla="*/ 331773 h 469338"/>
              <a:gd name="connsiteX11" fmla="*/ 89012 w 915861"/>
              <a:gd name="connsiteY11" fmla="*/ 267037 h 469338"/>
              <a:gd name="connsiteX12" fmla="*/ 145657 w 915861"/>
              <a:gd name="connsiteY12" fmla="*/ 258945 h 469338"/>
              <a:gd name="connsiteX13" fmla="*/ 194209 w 915861"/>
              <a:gd name="connsiteY13" fmla="*/ 267037 h 469338"/>
              <a:gd name="connsiteX14" fmla="*/ 186117 w 915861"/>
              <a:gd name="connsiteY14" fmla="*/ 299405 h 469338"/>
              <a:gd name="connsiteX15" fmla="*/ 218485 w 915861"/>
              <a:gd name="connsiteY15" fmla="*/ 218485 h 469338"/>
              <a:gd name="connsiteX16" fmla="*/ 234669 w 915861"/>
              <a:gd name="connsiteY16" fmla="*/ 194209 h 469338"/>
              <a:gd name="connsiteX17" fmla="*/ 356050 w 915861"/>
              <a:gd name="connsiteY17" fmla="*/ 194209 h 469338"/>
              <a:gd name="connsiteX18" fmla="*/ 380326 w 915861"/>
              <a:gd name="connsiteY18" fmla="*/ 218485 h 469338"/>
              <a:gd name="connsiteX19" fmla="*/ 380326 w 915861"/>
              <a:gd name="connsiteY19" fmla="*/ 267037 h 469338"/>
              <a:gd name="connsiteX20" fmla="*/ 356050 w 915861"/>
              <a:gd name="connsiteY20" fmla="*/ 283221 h 469338"/>
              <a:gd name="connsiteX21" fmla="*/ 323681 w 915861"/>
              <a:gd name="connsiteY21" fmla="*/ 242761 h 469338"/>
              <a:gd name="connsiteX22" fmla="*/ 331773 w 915861"/>
              <a:gd name="connsiteY22" fmla="*/ 218485 h 469338"/>
              <a:gd name="connsiteX23" fmla="*/ 380326 w 915861"/>
              <a:gd name="connsiteY23" fmla="*/ 194209 h 469338"/>
              <a:gd name="connsiteX24" fmla="*/ 428878 w 915861"/>
              <a:gd name="connsiteY24" fmla="*/ 169932 h 469338"/>
              <a:gd name="connsiteX25" fmla="*/ 461246 w 915861"/>
              <a:gd name="connsiteY25" fmla="*/ 178024 h 469338"/>
              <a:gd name="connsiteX26" fmla="*/ 509798 w 915861"/>
              <a:gd name="connsiteY26" fmla="*/ 202301 h 469338"/>
              <a:gd name="connsiteX27" fmla="*/ 509798 w 915861"/>
              <a:gd name="connsiteY27" fmla="*/ 267037 h 469338"/>
              <a:gd name="connsiteX28" fmla="*/ 485522 w 915861"/>
              <a:gd name="connsiteY28" fmla="*/ 275129 h 469338"/>
              <a:gd name="connsiteX29" fmla="*/ 396510 w 915861"/>
              <a:gd name="connsiteY29" fmla="*/ 242761 h 469338"/>
              <a:gd name="connsiteX30" fmla="*/ 436970 w 915861"/>
              <a:gd name="connsiteY30" fmla="*/ 210393 h 469338"/>
              <a:gd name="connsiteX31" fmla="*/ 461246 w 915861"/>
              <a:gd name="connsiteY31" fmla="*/ 194209 h 469338"/>
              <a:gd name="connsiteX32" fmla="*/ 509798 w 915861"/>
              <a:gd name="connsiteY32" fmla="*/ 178024 h 469338"/>
              <a:gd name="connsiteX33" fmla="*/ 623087 w 915861"/>
              <a:gd name="connsiteY33" fmla="*/ 186117 h 469338"/>
              <a:gd name="connsiteX34" fmla="*/ 590719 w 915861"/>
              <a:gd name="connsiteY34" fmla="*/ 250853 h 469338"/>
              <a:gd name="connsiteX35" fmla="*/ 558350 w 915861"/>
              <a:gd name="connsiteY35" fmla="*/ 169932 h 469338"/>
              <a:gd name="connsiteX36" fmla="*/ 679731 w 915861"/>
              <a:gd name="connsiteY36" fmla="*/ 145656 h 469338"/>
              <a:gd name="connsiteX37" fmla="*/ 736375 w 915861"/>
              <a:gd name="connsiteY37" fmla="*/ 153748 h 469338"/>
              <a:gd name="connsiteX38" fmla="*/ 744467 w 915861"/>
              <a:gd name="connsiteY38" fmla="*/ 202301 h 469338"/>
              <a:gd name="connsiteX39" fmla="*/ 720191 w 915861"/>
              <a:gd name="connsiteY39" fmla="*/ 210393 h 469338"/>
              <a:gd name="connsiteX40" fmla="*/ 728283 w 915861"/>
              <a:gd name="connsiteY40" fmla="*/ 113288 h 469338"/>
              <a:gd name="connsiteX41" fmla="*/ 801111 w 915861"/>
              <a:gd name="connsiteY41" fmla="*/ 121380 h 469338"/>
              <a:gd name="connsiteX42" fmla="*/ 809204 w 915861"/>
              <a:gd name="connsiteY42" fmla="*/ 145656 h 469338"/>
              <a:gd name="connsiteX43" fmla="*/ 793019 w 915861"/>
              <a:gd name="connsiteY43" fmla="*/ 129472 h 469338"/>
              <a:gd name="connsiteX44" fmla="*/ 809204 w 915861"/>
              <a:gd name="connsiteY44" fmla="*/ 113288 h 469338"/>
              <a:gd name="connsiteX45" fmla="*/ 865848 w 915861"/>
              <a:gd name="connsiteY45" fmla="*/ 105196 h 469338"/>
              <a:gd name="connsiteX46" fmla="*/ 890124 w 915861"/>
              <a:gd name="connsiteY46" fmla="*/ 97104 h 469338"/>
              <a:gd name="connsiteX47" fmla="*/ 914400 w 915861"/>
              <a:gd name="connsiteY47" fmla="*/ 105196 h 469338"/>
              <a:gd name="connsiteX48" fmla="*/ 906308 w 915861"/>
              <a:gd name="connsiteY48" fmla="*/ 129472 h 469338"/>
              <a:gd name="connsiteX49" fmla="*/ 873940 w 915861"/>
              <a:gd name="connsiteY49" fmla="*/ 121380 h 469338"/>
              <a:gd name="connsiteX50" fmla="*/ 882032 w 915861"/>
              <a:gd name="connsiteY50" fmla="*/ 64736 h 469338"/>
              <a:gd name="connsiteX51" fmla="*/ 890124 w 915861"/>
              <a:gd name="connsiteY51" fmla="*/ 40460 h 469338"/>
              <a:gd name="connsiteX52" fmla="*/ 890124 w 915861"/>
              <a:gd name="connsiteY52" fmla="*/ 0 h 46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915861" h="469338">
                <a:moveTo>
                  <a:pt x="0" y="469338"/>
                </a:moveTo>
                <a:cubicBezTo>
                  <a:pt x="2697" y="447759"/>
                  <a:pt x="-1634" y="424052"/>
                  <a:pt x="8092" y="404601"/>
                </a:cubicBezTo>
                <a:cubicBezTo>
                  <a:pt x="11504" y="397777"/>
                  <a:pt x="22780" y="413305"/>
                  <a:pt x="24276" y="420786"/>
                </a:cubicBezTo>
                <a:cubicBezTo>
                  <a:pt x="25949" y="429150"/>
                  <a:pt x="18881" y="436970"/>
                  <a:pt x="16184" y="445062"/>
                </a:cubicBezTo>
                <a:cubicBezTo>
                  <a:pt x="2013" y="402548"/>
                  <a:pt x="5001" y="423150"/>
                  <a:pt x="16184" y="356049"/>
                </a:cubicBezTo>
                <a:cubicBezTo>
                  <a:pt x="18012" y="345079"/>
                  <a:pt x="18758" y="333337"/>
                  <a:pt x="24276" y="323681"/>
                </a:cubicBezTo>
                <a:cubicBezTo>
                  <a:pt x="29954" y="313745"/>
                  <a:pt x="40460" y="307497"/>
                  <a:pt x="48552" y="299405"/>
                </a:cubicBezTo>
                <a:cubicBezTo>
                  <a:pt x="78223" y="302102"/>
                  <a:pt x="109903" y="296432"/>
                  <a:pt x="137565" y="307497"/>
                </a:cubicBezTo>
                <a:cubicBezTo>
                  <a:pt x="145485" y="310665"/>
                  <a:pt x="135505" y="325742"/>
                  <a:pt x="129473" y="331773"/>
                </a:cubicBezTo>
                <a:cubicBezTo>
                  <a:pt x="123441" y="337805"/>
                  <a:pt x="113288" y="337168"/>
                  <a:pt x="105196" y="339865"/>
                </a:cubicBezTo>
                <a:cubicBezTo>
                  <a:pt x="91709" y="337168"/>
                  <a:pt x="72365" y="343217"/>
                  <a:pt x="64736" y="331773"/>
                </a:cubicBezTo>
                <a:cubicBezTo>
                  <a:pt x="59591" y="324055"/>
                  <a:pt x="75907" y="272861"/>
                  <a:pt x="89012" y="267037"/>
                </a:cubicBezTo>
                <a:cubicBezTo>
                  <a:pt x="106441" y="259291"/>
                  <a:pt x="126775" y="261642"/>
                  <a:pt x="145657" y="258945"/>
                </a:cubicBezTo>
                <a:cubicBezTo>
                  <a:pt x="161841" y="261642"/>
                  <a:pt x="182607" y="255435"/>
                  <a:pt x="194209" y="267037"/>
                </a:cubicBezTo>
                <a:cubicBezTo>
                  <a:pt x="202073" y="274901"/>
                  <a:pt x="186117" y="310526"/>
                  <a:pt x="186117" y="299405"/>
                </a:cubicBezTo>
                <a:cubicBezTo>
                  <a:pt x="186117" y="231218"/>
                  <a:pt x="180273" y="243960"/>
                  <a:pt x="218485" y="218485"/>
                </a:cubicBezTo>
                <a:cubicBezTo>
                  <a:pt x="223880" y="210393"/>
                  <a:pt x="225970" y="198558"/>
                  <a:pt x="234669" y="194209"/>
                </a:cubicBezTo>
                <a:cubicBezTo>
                  <a:pt x="267690" y="177699"/>
                  <a:pt x="325904" y="190860"/>
                  <a:pt x="356050" y="194209"/>
                </a:cubicBezTo>
                <a:cubicBezTo>
                  <a:pt x="364142" y="202301"/>
                  <a:pt x="373978" y="208963"/>
                  <a:pt x="380326" y="218485"/>
                </a:cubicBezTo>
                <a:cubicBezTo>
                  <a:pt x="390134" y="233198"/>
                  <a:pt x="392096" y="252324"/>
                  <a:pt x="380326" y="267037"/>
                </a:cubicBezTo>
                <a:cubicBezTo>
                  <a:pt x="374251" y="274631"/>
                  <a:pt x="364142" y="277826"/>
                  <a:pt x="356050" y="283221"/>
                </a:cubicBezTo>
                <a:cubicBezTo>
                  <a:pt x="347402" y="274574"/>
                  <a:pt x="325723" y="255012"/>
                  <a:pt x="323681" y="242761"/>
                </a:cubicBezTo>
                <a:cubicBezTo>
                  <a:pt x="322279" y="234347"/>
                  <a:pt x="326444" y="225146"/>
                  <a:pt x="331773" y="218485"/>
                </a:cubicBezTo>
                <a:cubicBezTo>
                  <a:pt x="343181" y="204225"/>
                  <a:pt x="364334" y="199540"/>
                  <a:pt x="380326" y="194209"/>
                </a:cubicBezTo>
                <a:cubicBezTo>
                  <a:pt x="392600" y="186026"/>
                  <a:pt x="412126" y="169932"/>
                  <a:pt x="428878" y="169932"/>
                </a:cubicBezTo>
                <a:cubicBezTo>
                  <a:pt x="439999" y="169932"/>
                  <a:pt x="450553" y="174969"/>
                  <a:pt x="461246" y="178024"/>
                </a:cubicBezTo>
                <a:cubicBezTo>
                  <a:pt x="490558" y="186399"/>
                  <a:pt x="483202" y="184570"/>
                  <a:pt x="509798" y="202301"/>
                </a:cubicBezTo>
                <a:cubicBezTo>
                  <a:pt x="517529" y="225495"/>
                  <a:pt x="527158" y="240997"/>
                  <a:pt x="509798" y="267037"/>
                </a:cubicBezTo>
                <a:cubicBezTo>
                  <a:pt x="505067" y="274134"/>
                  <a:pt x="493614" y="272432"/>
                  <a:pt x="485522" y="275129"/>
                </a:cubicBezTo>
                <a:cubicBezTo>
                  <a:pt x="474252" y="274002"/>
                  <a:pt x="388588" y="290295"/>
                  <a:pt x="396510" y="242761"/>
                </a:cubicBezTo>
                <a:cubicBezTo>
                  <a:pt x="401470" y="212999"/>
                  <a:pt x="417461" y="220147"/>
                  <a:pt x="436970" y="210393"/>
                </a:cubicBezTo>
                <a:cubicBezTo>
                  <a:pt x="445669" y="206044"/>
                  <a:pt x="452359" y="198159"/>
                  <a:pt x="461246" y="194209"/>
                </a:cubicBezTo>
                <a:cubicBezTo>
                  <a:pt x="476835" y="187280"/>
                  <a:pt x="509798" y="178024"/>
                  <a:pt x="509798" y="178024"/>
                </a:cubicBezTo>
                <a:cubicBezTo>
                  <a:pt x="547561" y="180722"/>
                  <a:pt x="590844" y="166275"/>
                  <a:pt x="623087" y="186117"/>
                </a:cubicBezTo>
                <a:cubicBezTo>
                  <a:pt x="688426" y="226326"/>
                  <a:pt x="599710" y="247856"/>
                  <a:pt x="590719" y="250853"/>
                </a:cubicBezTo>
                <a:cubicBezTo>
                  <a:pt x="549002" y="242510"/>
                  <a:pt x="508434" y="248370"/>
                  <a:pt x="558350" y="169932"/>
                </a:cubicBezTo>
                <a:cubicBezTo>
                  <a:pt x="569264" y="152781"/>
                  <a:pt x="677014" y="145958"/>
                  <a:pt x="679731" y="145656"/>
                </a:cubicBezTo>
                <a:cubicBezTo>
                  <a:pt x="698612" y="148353"/>
                  <a:pt x="718946" y="146002"/>
                  <a:pt x="736375" y="153748"/>
                </a:cubicBezTo>
                <a:cubicBezTo>
                  <a:pt x="754945" y="162001"/>
                  <a:pt x="757692" y="189076"/>
                  <a:pt x="744467" y="202301"/>
                </a:cubicBezTo>
                <a:cubicBezTo>
                  <a:pt x="738436" y="208333"/>
                  <a:pt x="728283" y="207696"/>
                  <a:pt x="720191" y="210393"/>
                </a:cubicBezTo>
                <a:cubicBezTo>
                  <a:pt x="722888" y="178025"/>
                  <a:pt x="706434" y="137322"/>
                  <a:pt x="728283" y="113288"/>
                </a:cubicBezTo>
                <a:cubicBezTo>
                  <a:pt x="744713" y="95215"/>
                  <a:pt x="778433" y="112309"/>
                  <a:pt x="801111" y="121380"/>
                </a:cubicBezTo>
                <a:cubicBezTo>
                  <a:pt x="809031" y="124548"/>
                  <a:pt x="815235" y="139625"/>
                  <a:pt x="809204" y="145656"/>
                </a:cubicBezTo>
                <a:lnTo>
                  <a:pt x="793019" y="129472"/>
                </a:lnTo>
                <a:cubicBezTo>
                  <a:pt x="798414" y="124077"/>
                  <a:pt x="801966" y="115701"/>
                  <a:pt x="809204" y="113288"/>
                </a:cubicBezTo>
                <a:cubicBezTo>
                  <a:pt x="827298" y="107257"/>
                  <a:pt x="847145" y="108937"/>
                  <a:pt x="865848" y="105196"/>
                </a:cubicBezTo>
                <a:cubicBezTo>
                  <a:pt x="874212" y="103523"/>
                  <a:pt x="882032" y="99801"/>
                  <a:pt x="890124" y="97104"/>
                </a:cubicBezTo>
                <a:cubicBezTo>
                  <a:pt x="898216" y="99801"/>
                  <a:pt x="910585" y="97567"/>
                  <a:pt x="914400" y="105196"/>
                </a:cubicBezTo>
                <a:cubicBezTo>
                  <a:pt x="918215" y="112825"/>
                  <a:pt x="914228" y="126304"/>
                  <a:pt x="906308" y="129472"/>
                </a:cubicBezTo>
                <a:cubicBezTo>
                  <a:pt x="895982" y="133602"/>
                  <a:pt x="884729" y="124077"/>
                  <a:pt x="873940" y="121380"/>
                </a:cubicBezTo>
                <a:cubicBezTo>
                  <a:pt x="876637" y="102499"/>
                  <a:pt x="878291" y="83439"/>
                  <a:pt x="882032" y="64736"/>
                </a:cubicBezTo>
                <a:cubicBezTo>
                  <a:pt x="883705" y="56372"/>
                  <a:pt x="889066" y="48924"/>
                  <a:pt x="890124" y="40460"/>
                </a:cubicBezTo>
                <a:cubicBezTo>
                  <a:pt x="891797" y="27077"/>
                  <a:pt x="890124" y="13487"/>
                  <a:pt x="89012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Tekstvak 26"/>
          <p:cNvSpPr txBox="1"/>
          <p:nvPr/>
        </p:nvSpPr>
        <p:spPr>
          <a:xfrm>
            <a:off x="3424643" y="3663239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H</a:t>
            </a:r>
            <a:r>
              <a:rPr lang="nl-NL" b="1" baseline="-25000" dirty="0"/>
              <a:t>2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5440214" y="3663239"/>
            <a:ext cx="494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O</a:t>
            </a:r>
            <a:r>
              <a:rPr lang="nl-NL" b="1" baseline="-250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84248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Afbeelding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60923" y="573944"/>
            <a:ext cx="519250" cy="692334"/>
          </a:xfrm>
          <a:prstGeom prst="rect">
            <a:avLst/>
          </a:prstGeom>
        </p:spPr>
      </p:pic>
      <p:grpSp>
        <p:nvGrpSpPr>
          <p:cNvPr id="33" name="Groep 32"/>
          <p:cNvGrpSpPr/>
          <p:nvPr/>
        </p:nvGrpSpPr>
        <p:grpSpPr>
          <a:xfrm>
            <a:off x="1310934" y="1137972"/>
            <a:ext cx="6531733" cy="4348428"/>
            <a:chOff x="1262382" y="636266"/>
            <a:chExt cx="6531733" cy="4348428"/>
          </a:xfrm>
        </p:grpSpPr>
        <p:pic>
          <p:nvPicPr>
            <p:cNvPr id="2" name="Afbeelding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56" t="23645" r="17474" b="11989"/>
            <a:stretch/>
          </p:blipFill>
          <p:spPr>
            <a:xfrm>
              <a:off x="1921933" y="1135839"/>
              <a:ext cx="5253992" cy="3848855"/>
            </a:xfrm>
            <a:prstGeom prst="rect">
              <a:avLst/>
            </a:prstGeom>
          </p:spPr>
        </p:pic>
        <p:sp>
          <p:nvSpPr>
            <p:cNvPr id="4" name="Rechthoek 3"/>
            <p:cNvSpPr/>
            <p:nvPr/>
          </p:nvSpPr>
          <p:spPr>
            <a:xfrm>
              <a:off x="3820795" y="1269566"/>
              <a:ext cx="1456267" cy="3581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" name="Rechthoek 4"/>
            <p:cNvSpPr/>
            <p:nvPr/>
          </p:nvSpPr>
          <p:spPr>
            <a:xfrm>
              <a:off x="6337848" y="1142439"/>
              <a:ext cx="1456267" cy="357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/>
            <p:cNvSpPr/>
            <p:nvPr/>
          </p:nvSpPr>
          <p:spPr>
            <a:xfrm>
              <a:off x="1262382" y="1135839"/>
              <a:ext cx="1456267" cy="3581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7" name="Rechthoek 6"/>
            <p:cNvSpPr/>
            <p:nvPr/>
          </p:nvSpPr>
          <p:spPr>
            <a:xfrm>
              <a:off x="3545848" y="1082517"/>
              <a:ext cx="172800" cy="37800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/>
            <p:cNvSpPr/>
            <p:nvPr/>
          </p:nvSpPr>
          <p:spPr>
            <a:xfrm>
              <a:off x="5377397" y="1082517"/>
              <a:ext cx="158212" cy="37800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/>
            <p:cNvSpPr/>
            <p:nvPr/>
          </p:nvSpPr>
          <p:spPr>
            <a:xfrm>
              <a:off x="5321051" y="1172517"/>
              <a:ext cx="45719" cy="36900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/>
            <p:cNvSpPr/>
            <p:nvPr/>
          </p:nvSpPr>
          <p:spPr>
            <a:xfrm>
              <a:off x="3737856" y="1160966"/>
              <a:ext cx="45719" cy="37080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PIJL-RECHTS 13"/>
            <p:cNvSpPr/>
            <p:nvPr/>
          </p:nvSpPr>
          <p:spPr>
            <a:xfrm>
              <a:off x="2324450" y="4508113"/>
              <a:ext cx="350158" cy="136800"/>
            </a:xfrm>
            <a:prstGeom prst="rightArrow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PIJL-RECHTS 14"/>
            <p:cNvSpPr/>
            <p:nvPr/>
          </p:nvSpPr>
          <p:spPr>
            <a:xfrm rot="10800000">
              <a:off x="6410006" y="4525745"/>
              <a:ext cx="350158" cy="136800"/>
            </a:xfrm>
            <a:prstGeom prst="rightArrow">
              <a:avLst/>
            </a:prstGeom>
            <a:solidFill>
              <a:srgbClr val="7030A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hthoek 15"/>
            <p:cNvSpPr/>
            <p:nvPr/>
          </p:nvSpPr>
          <p:spPr>
            <a:xfrm>
              <a:off x="3776273" y="1172517"/>
              <a:ext cx="1532820" cy="369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Gebogen pijl 10"/>
            <p:cNvSpPr/>
            <p:nvPr/>
          </p:nvSpPr>
          <p:spPr>
            <a:xfrm rot="16200000">
              <a:off x="5499583" y="4272006"/>
              <a:ext cx="301336" cy="391742"/>
            </a:xfrm>
            <a:prstGeom prst="bentArrow">
              <a:avLst/>
            </a:prstGeom>
            <a:solidFill>
              <a:srgbClr val="7030A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17" name="Gebogen pijl 16"/>
            <p:cNvSpPr/>
            <p:nvPr/>
          </p:nvSpPr>
          <p:spPr>
            <a:xfrm rot="16200000" flipV="1">
              <a:off x="3286699" y="4276086"/>
              <a:ext cx="301336" cy="383582"/>
            </a:xfrm>
            <a:prstGeom prst="bentArrow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12" name="Tekstvak 11"/>
            <p:cNvSpPr txBox="1"/>
            <p:nvPr/>
          </p:nvSpPr>
          <p:spPr>
            <a:xfrm>
              <a:off x="3383255" y="636266"/>
              <a:ext cx="43472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000" dirty="0"/>
                <a:t> </a:t>
              </a:r>
              <a:r>
                <a:rPr lang="nl-NL" sz="3200" dirty="0">
                  <a:solidFill>
                    <a:srgbClr val="FF0000"/>
                  </a:solidFill>
                </a:rPr>
                <a:t>–                 </a:t>
              </a:r>
              <a:r>
                <a:rPr lang="nl-NL" sz="800" dirty="0">
                  <a:solidFill>
                    <a:srgbClr val="FF0000"/>
                  </a:solidFill>
                </a:rPr>
                <a:t>  </a:t>
              </a:r>
              <a:r>
                <a:rPr lang="nl-NL" sz="3200" dirty="0">
                  <a:solidFill>
                    <a:srgbClr val="FF0000"/>
                  </a:solidFill>
                </a:rPr>
                <a:t>+</a:t>
              </a:r>
            </a:p>
          </p:txBody>
        </p:sp>
      </p:grpSp>
      <p:sp>
        <p:nvSpPr>
          <p:cNvPr id="9" name="Tekstvak 8"/>
          <p:cNvSpPr txBox="1"/>
          <p:nvPr/>
        </p:nvSpPr>
        <p:spPr>
          <a:xfrm>
            <a:off x="1903971" y="4805373"/>
            <a:ext cx="63517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H</a:t>
            </a:r>
            <a:r>
              <a:rPr lang="nl-NL" sz="2400" b="1" baseline="-25000" dirty="0"/>
              <a:t>2</a:t>
            </a:r>
            <a:r>
              <a:rPr lang="nl-NL" sz="2400" dirty="0"/>
              <a:t>                                                                   lucht  </a:t>
            </a:r>
            <a:r>
              <a:rPr lang="nl-NL" sz="2400" b="1" dirty="0"/>
              <a:t>O</a:t>
            </a:r>
            <a:r>
              <a:rPr lang="nl-NL" sz="2400" b="1" baseline="-25000" dirty="0"/>
              <a:t>2</a:t>
            </a:r>
          </a:p>
          <a:p>
            <a:endParaRPr lang="nl-NL" sz="2400" b="1" baseline="-25000" dirty="0"/>
          </a:p>
          <a:p>
            <a:r>
              <a:rPr lang="nl-NL" sz="2400" b="1" dirty="0"/>
              <a:t>Red                                                                           </a:t>
            </a:r>
            <a:r>
              <a:rPr lang="nl-NL" sz="2400" b="1" dirty="0" err="1"/>
              <a:t>Ox</a:t>
            </a:r>
            <a:endParaRPr lang="nl-NL" sz="2400" b="1" dirty="0"/>
          </a:p>
        </p:txBody>
      </p:sp>
      <p:sp>
        <p:nvSpPr>
          <p:cNvPr id="24" name="Vrije vorm 23"/>
          <p:cNvSpPr/>
          <p:nvPr/>
        </p:nvSpPr>
        <p:spPr>
          <a:xfrm>
            <a:off x="4628644" y="1060011"/>
            <a:ext cx="894541" cy="509844"/>
          </a:xfrm>
          <a:custGeom>
            <a:avLst/>
            <a:gdLst>
              <a:gd name="connsiteX0" fmla="*/ 865848 w 894541"/>
              <a:gd name="connsiteY0" fmla="*/ 509844 h 509844"/>
              <a:gd name="connsiteX1" fmla="*/ 882032 w 894541"/>
              <a:gd name="connsiteY1" fmla="*/ 477476 h 509844"/>
              <a:gd name="connsiteX2" fmla="*/ 793020 w 894541"/>
              <a:gd name="connsiteY2" fmla="*/ 453199 h 509844"/>
              <a:gd name="connsiteX3" fmla="*/ 801112 w 894541"/>
              <a:gd name="connsiteY3" fmla="*/ 477476 h 509844"/>
              <a:gd name="connsiteX4" fmla="*/ 882032 w 894541"/>
              <a:gd name="connsiteY4" fmla="*/ 453199 h 509844"/>
              <a:gd name="connsiteX5" fmla="*/ 882032 w 894541"/>
              <a:gd name="connsiteY5" fmla="*/ 307543 h 509844"/>
              <a:gd name="connsiteX6" fmla="*/ 873940 w 894541"/>
              <a:gd name="connsiteY6" fmla="*/ 283267 h 509844"/>
              <a:gd name="connsiteX7" fmla="*/ 825388 w 894541"/>
              <a:gd name="connsiteY7" fmla="*/ 250899 h 509844"/>
              <a:gd name="connsiteX8" fmla="*/ 768743 w 894541"/>
              <a:gd name="connsiteY8" fmla="*/ 258991 h 509844"/>
              <a:gd name="connsiteX9" fmla="*/ 776835 w 894541"/>
              <a:gd name="connsiteY9" fmla="*/ 299451 h 509844"/>
              <a:gd name="connsiteX10" fmla="*/ 801112 w 894541"/>
              <a:gd name="connsiteY10" fmla="*/ 291359 h 509844"/>
              <a:gd name="connsiteX11" fmla="*/ 809204 w 894541"/>
              <a:gd name="connsiteY11" fmla="*/ 267083 h 509844"/>
              <a:gd name="connsiteX12" fmla="*/ 784927 w 894541"/>
              <a:gd name="connsiteY12" fmla="*/ 226622 h 509844"/>
              <a:gd name="connsiteX13" fmla="*/ 736375 w 894541"/>
              <a:gd name="connsiteY13" fmla="*/ 210438 h 509844"/>
              <a:gd name="connsiteX14" fmla="*/ 712099 w 894541"/>
              <a:gd name="connsiteY14" fmla="*/ 202346 h 509844"/>
              <a:gd name="connsiteX15" fmla="*/ 623087 w 894541"/>
              <a:gd name="connsiteY15" fmla="*/ 218530 h 509844"/>
              <a:gd name="connsiteX16" fmla="*/ 598811 w 894541"/>
              <a:gd name="connsiteY16" fmla="*/ 234714 h 509844"/>
              <a:gd name="connsiteX17" fmla="*/ 647363 w 894541"/>
              <a:gd name="connsiteY17" fmla="*/ 250899 h 509844"/>
              <a:gd name="connsiteX18" fmla="*/ 639271 w 894541"/>
              <a:gd name="connsiteY18" fmla="*/ 186162 h 509844"/>
              <a:gd name="connsiteX19" fmla="*/ 614995 w 894541"/>
              <a:gd name="connsiteY19" fmla="*/ 169978 h 509844"/>
              <a:gd name="connsiteX20" fmla="*/ 550258 w 894541"/>
              <a:gd name="connsiteY20" fmla="*/ 153794 h 509844"/>
              <a:gd name="connsiteX21" fmla="*/ 485522 w 894541"/>
              <a:gd name="connsiteY21" fmla="*/ 186162 h 509844"/>
              <a:gd name="connsiteX22" fmla="*/ 493614 w 894541"/>
              <a:gd name="connsiteY22" fmla="*/ 226622 h 509844"/>
              <a:gd name="connsiteX23" fmla="*/ 517890 w 894541"/>
              <a:gd name="connsiteY23" fmla="*/ 218530 h 509844"/>
              <a:gd name="connsiteX24" fmla="*/ 534074 w 894541"/>
              <a:gd name="connsiteY24" fmla="*/ 121426 h 509844"/>
              <a:gd name="connsiteX25" fmla="*/ 445062 w 894541"/>
              <a:gd name="connsiteY25" fmla="*/ 97150 h 509844"/>
              <a:gd name="connsiteX26" fmla="*/ 396510 w 894541"/>
              <a:gd name="connsiteY26" fmla="*/ 80966 h 509844"/>
              <a:gd name="connsiteX27" fmla="*/ 323681 w 894541"/>
              <a:gd name="connsiteY27" fmla="*/ 89058 h 509844"/>
              <a:gd name="connsiteX28" fmla="*/ 331773 w 894541"/>
              <a:gd name="connsiteY28" fmla="*/ 121426 h 509844"/>
              <a:gd name="connsiteX29" fmla="*/ 339866 w 894541"/>
              <a:gd name="connsiteY29" fmla="*/ 97150 h 509844"/>
              <a:gd name="connsiteX30" fmla="*/ 323681 w 894541"/>
              <a:gd name="connsiteY30" fmla="*/ 48598 h 509844"/>
              <a:gd name="connsiteX31" fmla="*/ 137565 w 894541"/>
              <a:gd name="connsiteY31" fmla="*/ 56690 h 509844"/>
              <a:gd name="connsiteX32" fmla="*/ 129473 w 894541"/>
              <a:gd name="connsiteY32" fmla="*/ 80966 h 509844"/>
              <a:gd name="connsiteX33" fmla="*/ 153749 w 894541"/>
              <a:gd name="connsiteY33" fmla="*/ 105242 h 509844"/>
              <a:gd name="connsiteX34" fmla="*/ 202301 w 894541"/>
              <a:gd name="connsiteY34" fmla="*/ 121426 h 509844"/>
              <a:gd name="connsiteX35" fmla="*/ 226577 w 894541"/>
              <a:gd name="connsiteY35" fmla="*/ 72874 h 509844"/>
              <a:gd name="connsiteX36" fmla="*/ 218485 w 894541"/>
              <a:gd name="connsiteY36" fmla="*/ 48598 h 509844"/>
              <a:gd name="connsiteX37" fmla="*/ 194209 w 894541"/>
              <a:gd name="connsiteY37" fmla="*/ 40506 h 509844"/>
              <a:gd name="connsiteX38" fmla="*/ 129473 w 894541"/>
              <a:gd name="connsiteY38" fmla="*/ 24322 h 509844"/>
              <a:gd name="connsiteX39" fmla="*/ 80920 w 894541"/>
              <a:gd name="connsiteY39" fmla="*/ 8137 h 509844"/>
              <a:gd name="connsiteX40" fmla="*/ 0 w 894541"/>
              <a:gd name="connsiteY40" fmla="*/ 45 h 509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94541" h="509844">
                <a:moveTo>
                  <a:pt x="865848" y="509844"/>
                </a:moveTo>
                <a:cubicBezTo>
                  <a:pt x="871243" y="499055"/>
                  <a:pt x="880536" y="489446"/>
                  <a:pt x="882032" y="477476"/>
                </a:cubicBezTo>
                <a:cubicBezTo>
                  <a:pt x="889644" y="416581"/>
                  <a:pt x="830706" y="449430"/>
                  <a:pt x="793020" y="453199"/>
                </a:cubicBezTo>
                <a:cubicBezTo>
                  <a:pt x="795717" y="461291"/>
                  <a:pt x="792837" y="475407"/>
                  <a:pt x="801112" y="477476"/>
                </a:cubicBezTo>
                <a:cubicBezTo>
                  <a:pt x="838980" y="486943"/>
                  <a:pt x="856369" y="470308"/>
                  <a:pt x="882032" y="453199"/>
                </a:cubicBezTo>
                <a:cubicBezTo>
                  <a:pt x="902036" y="393186"/>
                  <a:pt x="895021" y="424445"/>
                  <a:pt x="882032" y="307543"/>
                </a:cubicBezTo>
                <a:cubicBezTo>
                  <a:pt x="881090" y="299065"/>
                  <a:pt x="879971" y="289298"/>
                  <a:pt x="873940" y="283267"/>
                </a:cubicBezTo>
                <a:cubicBezTo>
                  <a:pt x="860186" y="269513"/>
                  <a:pt x="825388" y="250899"/>
                  <a:pt x="825388" y="250899"/>
                </a:cubicBezTo>
                <a:cubicBezTo>
                  <a:pt x="806506" y="253596"/>
                  <a:pt x="782230" y="245504"/>
                  <a:pt x="768743" y="258991"/>
                </a:cubicBezTo>
                <a:cubicBezTo>
                  <a:pt x="759018" y="268716"/>
                  <a:pt x="767109" y="289726"/>
                  <a:pt x="776835" y="299451"/>
                </a:cubicBezTo>
                <a:cubicBezTo>
                  <a:pt x="782867" y="305483"/>
                  <a:pt x="793020" y="294056"/>
                  <a:pt x="801112" y="291359"/>
                </a:cubicBezTo>
                <a:cubicBezTo>
                  <a:pt x="803809" y="283267"/>
                  <a:pt x="809204" y="275613"/>
                  <a:pt x="809204" y="267083"/>
                </a:cubicBezTo>
                <a:cubicBezTo>
                  <a:pt x="809204" y="253240"/>
                  <a:pt x="797747" y="233032"/>
                  <a:pt x="784927" y="226622"/>
                </a:cubicBezTo>
                <a:cubicBezTo>
                  <a:pt x="769669" y="218993"/>
                  <a:pt x="752559" y="215833"/>
                  <a:pt x="736375" y="210438"/>
                </a:cubicBezTo>
                <a:lnTo>
                  <a:pt x="712099" y="202346"/>
                </a:lnTo>
                <a:cubicBezTo>
                  <a:pt x="689784" y="205135"/>
                  <a:pt x="648035" y="206056"/>
                  <a:pt x="623087" y="218530"/>
                </a:cubicBezTo>
                <a:cubicBezTo>
                  <a:pt x="614388" y="222879"/>
                  <a:pt x="606903" y="229319"/>
                  <a:pt x="598811" y="234714"/>
                </a:cubicBezTo>
                <a:cubicBezTo>
                  <a:pt x="598824" y="234733"/>
                  <a:pt x="631106" y="299671"/>
                  <a:pt x="647363" y="250899"/>
                </a:cubicBezTo>
                <a:cubicBezTo>
                  <a:pt x="654240" y="230268"/>
                  <a:pt x="647348" y="206354"/>
                  <a:pt x="639271" y="186162"/>
                </a:cubicBezTo>
                <a:cubicBezTo>
                  <a:pt x="635659" y="177132"/>
                  <a:pt x="623694" y="174327"/>
                  <a:pt x="614995" y="169978"/>
                </a:cubicBezTo>
                <a:cubicBezTo>
                  <a:pt x="598406" y="161684"/>
                  <a:pt x="565648" y="156872"/>
                  <a:pt x="550258" y="153794"/>
                </a:cubicBezTo>
                <a:cubicBezTo>
                  <a:pt x="527509" y="157585"/>
                  <a:pt x="489826" y="151731"/>
                  <a:pt x="485522" y="186162"/>
                </a:cubicBezTo>
                <a:cubicBezTo>
                  <a:pt x="483816" y="199810"/>
                  <a:pt x="490917" y="213135"/>
                  <a:pt x="493614" y="226622"/>
                </a:cubicBezTo>
                <a:cubicBezTo>
                  <a:pt x="501706" y="223925"/>
                  <a:pt x="510793" y="223261"/>
                  <a:pt x="517890" y="218530"/>
                </a:cubicBezTo>
                <a:cubicBezTo>
                  <a:pt x="551076" y="196406"/>
                  <a:pt x="561276" y="164171"/>
                  <a:pt x="534074" y="121426"/>
                </a:cubicBezTo>
                <a:cubicBezTo>
                  <a:pt x="527227" y="110667"/>
                  <a:pt x="458107" y="100708"/>
                  <a:pt x="445062" y="97150"/>
                </a:cubicBezTo>
                <a:cubicBezTo>
                  <a:pt x="428604" y="92661"/>
                  <a:pt x="396510" y="80966"/>
                  <a:pt x="396510" y="80966"/>
                </a:cubicBezTo>
                <a:cubicBezTo>
                  <a:pt x="372234" y="83663"/>
                  <a:pt x="346636" y="80711"/>
                  <a:pt x="323681" y="89058"/>
                </a:cubicBezTo>
                <a:cubicBezTo>
                  <a:pt x="268664" y="109064"/>
                  <a:pt x="328180" y="120228"/>
                  <a:pt x="331773" y="121426"/>
                </a:cubicBezTo>
                <a:cubicBezTo>
                  <a:pt x="334471" y="113334"/>
                  <a:pt x="340808" y="105628"/>
                  <a:pt x="339866" y="97150"/>
                </a:cubicBezTo>
                <a:cubicBezTo>
                  <a:pt x="337982" y="80195"/>
                  <a:pt x="323681" y="48598"/>
                  <a:pt x="323681" y="48598"/>
                </a:cubicBezTo>
                <a:cubicBezTo>
                  <a:pt x="261642" y="51295"/>
                  <a:pt x="198817" y="46481"/>
                  <a:pt x="137565" y="56690"/>
                </a:cubicBezTo>
                <a:cubicBezTo>
                  <a:pt x="129151" y="58092"/>
                  <a:pt x="126776" y="72874"/>
                  <a:pt x="129473" y="80966"/>
                </a:cubicBezTo>
                <a:cubicBezTo>
                  <a:pt x="133092" y="91823"/>
                  <a:pt x="143745" y="99684"/>
                  <a:pt x="153749" y="105242"/>
                </a:cubicBezTo>
                <a:cubicBezTo>
                  <a:pt x="168662" y="113527"/>
                  <a:pt x="202301" y="121426"/>
                  <a:pt x="202301" y="121426"/>
                </a:cubicBezTo>
                <a:cubicBezTo>
                  <a:pt x="210484" y="109152"/>
                  <a:pt x="226577" y="89625"/>
                  <a:pt x="226577" y="72874"/>
                </a:cubicBezTo>
                <a:cubicBezTo>
                  <a:pt x="226577" y="64344"/>
                  <a:pt x="224516" y="54629"/>
                  <a:pt x="218485" y="48598"/>
                </a:cubicBezTo>
                <a:cubicBezTo>
                  <a:pt x="212454" y="42567"/>
                  <a:pt x="202438" y="42750"/>
                  <a:pt x="194209" y="40506"/>
                </a:cubicBezTo>
                <a:cubicBezTo>
                  <a:pt x="172750" y="34654"/>
                  <a:pt x="150574" y="31356"/>
                  <a:pt x="129473" y="24322"/>
                </a:cubicBezTo>
                <a:cubicBezTo>
                  <a:pt x="113289" y="18927"/>
                  <a:pt x="97808" y="10550"/>
                  <a:pt x="80920" y="8137"/>
                </a:cubicBezTo>
                <a:cubicBezTo>
                  <a:pt x="16265" y="-1099"/>
                  <a:pt x="43349" y="45"/>
                  <a:pt x="0" y="4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Vrije vorm 22"/>
          <p:cNvSpPr/>
          <p:nvPr/>
        </p:nvSpPr>
        <p:spPr>
          <a:xfrm>
            <a:off x="3698060" y="1116701"/>
            <a:ext cx="915861" cy="469338"/>
          </a:xfrm>
          <a:custGeom>
            <a:avLst/>
            <a:gdLst>
              <a:gd name="connsiteX0" fmla="*/ 0 w 915861"/>
              <a:gd name="connsiteY0" fmla="*/ 469338 h 469338"/>
              <a:gd name="connsiteX1" fmla="*/ 8092 w 915861"/>
              <a:gd name="connsiteY1" fmla="*/ 404601 h 469338"/>
              <a:gd name="connsiteX2" fmla="*/ 24276 w 915861"/>
              <a:gd name="connsiteY2" fmla="*/ 420786 h 469338"/>
              <a:gd name="connsiteX3" fmla="*/ 16184 w 915861"/>
              <a:gd name="connsiteY3" fmla="*/ 445062 h 469338"/>
              <a:gd name="connsiteX4" fmla="*/ 16184 w 915861"/>
              <a:gd name="connsiteY4" fmla="*/ 356049 h 469338"/>
              <a:gd name="connsiteX5" fmla="*/ 24276 w 915861"/>
              <a:gd name="connsiteY5" fmla="*/ 323681 h 469338"/>
              <a:gd name="connsiteX6" fmla="*/ 48552 w 915861"/>
              <a:gd name="connsiteY6" fmla="*/ 299405 h 469338"/>
              <a:gd name="connsiteX7" fmla="*/ 137565 w 915861"/>
              <a:gd name="connsiteY7" fmla="*/ 307497 h 469338"/>
              <a:gd name="connsiteX8" fmla="*/ 129473 w 915861"/>
              <a:gd name="connsiteY8" fmla="*/ 331773 h 469338"/>
              <a:gd name="connsiteX9" fmla="*/ 105196 w 915861"/>
              <a:gd name="connsiteY9" fmla="*/ 339865 h 469338"/>
              <a:gd name="connsiteX10" fmla="*/ 64736 w 915861"/>
              <a:gd name="connsiteY10" fmla="*/ 331773 h 469338"/>
              <a:gd name="connsiteX11" fmla="*/ 89012 w 915861"/>
              <a:gd name="connsiteY11" fmla="*/ 267037 h 469338"/>
              <a:gd name="connsiteX12" fmla="*/ 145657 w 915861"/>
              <a:gd name="connsiteY12" fmla="*/ 258945 h 469338"/>
              <a:gd name="connsiteX13" fmla="*/ 194209 w 915861"/>
              <a:gd name="connsiteY13" fmla="*/ 267037 h 469338"/>
              <a:gd name="connsiteX14" fmla="*/ 186117 w 915861"/>
              <a:gd name="connsiteY14" fmla="*/ 299405 h 469338"/>
              <a:gd name="connsiteX15" fmla="*/ 218485 w 915861"/>
              <a:gd name="connsiteY15" fmla="*/ 218485 h 469338"/>
              <a:gd name="connsiteX16" fmla="*/ 234669 w 915861"/>
              <a:gd name="connsiteY16" fmla="*/ 194209 h 469338"/>
              <a:gd name="connsiteX17" fmla="*/ 356050 w 915861"/>
              <a:gd name="connsiteY17" fmla="*/ 194209 h 469338"/>
              <a:gd name="connsiteX18" fmla="*/ 380326 w 915861"/>
              <a:gd name="connsiteY18" fmla="*/ 218485 h 469338"/>
              <a:gd name="connsiteX19" fmla="*/ 380326 w 915861"/>
              <a:gd name="connsiteY19" fmla="*/ 267037 h 469338"/>
              <a:gd name="connsiteX20" fmla="*/ 356050 w 915861"/>
              <a:gd name="connsiteY20" fmla="*/ 283221 h 469338"/>
              <a:gd name="connsiteX21" fmla="*/ 323681 w 915861"/>
              <a:gd name="connsiteY21" fmla="*/ 242761 h 469338"/>
              <a:gd name="connsiteX22" fmla="*/ 331773 w 915861"/>
              <a:gd name="connsiteY22" fmla="*/ 218485 h 469338"/>
              <a:gd name="connsiteX23" fmla="*/ 380326 w 915861"/>
              <a:gd name="connsiteY23" fmla="*/ 194209 h 469338"/>
              <a:gd name="connsiteX24" fmla="*/ 428878 w 915861"/>
              <a:gd name="connsiteY24" fmla="*/ 169932 h 469338"/>
              <a:gd name="connsiteX25" fmla="*/ 461246 w 915861"/>
              <a:gd name="connsiteY25" fmla="*/ 178024 h 469338"/>
              <a:gd name="connsiteX26" fmla="*/ 509798 w 915861"/>
              <a:gd name="connsiteY26" fmla="*/ 202301 h 469338"/>
              <a:gd name="connsiteX27" fmla="*/ 509798 w 915861"/>
              <a:gd name="connsiteY27" fmla="*/ 267037 h 469338"/>
              <a:gd name="connsiteX28" fmla="*/ 485522 w 915861"/>
              <a:gd name="connsiteY28" fmla="*/ 275129 h 469338"/>
              <a:gd name="connsiteX29" fmla="*/ 396510 w 915861"/>
              <a:gd name="connsiteY29" fmla="*/ 242761 h 469338"/>
              <a:gd name="connsiteX30" fmla="*/ 436970 w 915861"/>
              <a:gd name="connsiteY30" fmla="*/ 210393 h 469338"/>
              <a:gd name="connsiteX31" fmla="*/ 461246 w 915861"/>
              <a:gd name="connsiteY31" fmla="*/ 194209 h 469338"/>
              <a:gd name="connsiteX32" fmla="*/ 509798 w 915861"/>
              <a:gd name="connsiteY32" fmla="*/ 178024 h 469338"/>
              <a:gd name="connsiteX33" fmla="*/ 623087 w 915861"/>
              <a:gd name="connsiteY33" fmla="*/ 186117 h 469338"/>
              <a:gd name="connsiteX34" fmla="*/ 590719 w 915861"/>
              <a:gd name="connsiteY34" fmla="*/ 250853 h 469338"/>
              <a:gd name="connsiteX35" fmla="*/ 558350 w 915861"/>
              <a:gd name="connsiteY35" fmla="*/ 169932 h 469338"/>
              <a:gd name="connsiteX36" fmla="*/ 679731 w 915861"/>
              <a:gd name="connsiteY36" fmla="*/ 145656 h 469338"/>
              <a:gd name="connsiteX37" fmla="*/ 736375 w 915861"/>
              <a:gd name="connsiteY37" fmla="*/ 153748 h 469338"/>
              <a:gd name="connsiteX38" fmla="*/ 744467 w 915861"/>
              <a:gd name="connsiteY38" fmla="*/ 202301 h 469338"/>
              <a:gd name="connsiteX39" fmla="*/ 720191 w 915861"/>
              <a:gd name="connsiteY39" fmla="*/ 210393 h 469338"/>
              <a:gd name="connsiteX40" fmla="*/ 728283 w 915861"/>
              <a:gd name="connsiteY40" fmla="*/ 113288 h 469338"/>
              <a:gd name="connsiteX41" fmla="*/ 801111 w 915861"/>
              <a:gd name="connsiteY41" fmla="*/ 121380 h 469338"/>
              <a:gd name="connsiteX42" fmla="*/ 809204 w 915861"/>
              <a:gd name="connsiteY42" fmla="*/ 145656 h 469338"/>
              <a:gd name="connsiteX43" fmla="*/ 793019 w 915861"/>
              <a:gd name="connsiteY43" fmla="*/ 129472 h 469338"/>
              <a:gd name="connsiteX44" fmla="*/ 809204 w 915861"/>
              <a:gd name="connsiteY44" fmla="*/ 113288 h 469338"/>
              <a:gd name="connsiteX45" fmla="*/ 865848 w 915861"/>
              <a:gd name="connsiteY45" fmla="*/ 105196 h 469338"/>
              <a:gd name="connsiteX46" fmla="*/ 890124 w 915861"/>
              <a:gd name="connsiteY46" fmla="*/ 97104 h 469338"/>
              <a:gd name="connsiteX47" fmla="*/ 914400 w 915861"/>
              <a:gd name="connsiteY47" fmla="*/ 105196 h 469338"/>
              <a:gd name="connsiteX48" fmla="*/ 906308 w 915861"/>
              <a:gd name="connsiteY48" fmla="*/ 129472 h 469338"/>
              <a:gd name="connsiteX49" fmla="*/ 873940 w 915861"/>
              <a:gd name="connsiteY49" fmla="*/ 121380 h 469338"/>
              <a:gd name="connsiteX50" fmla="*/ 882032 w 915861"/>
              <a:gd name="connsiteY50" fmla="*/ 64736 h 469338"/>
              <a:gd name="connsiteX51" fmla="*/ 890124 w 915861"/>
              <a:gd name="connsiteY51" fmla="*/ 40460 h 469338"/>
              <a:gd name="connsiteX52" fmla="*/ 890124 w 915861"/>
              <a:gd name="connsiteY52" fmla="*/ 0 h 46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915861" h="469338">
                <a:moveTo>
                  <a:pt x="0" y="469338"/>
                </a:moveTo>
                <a:cubicBezTo>
                  <a:pt x="2697" y="447759"/>
                  <a:pt x="-1634" y="424052"/>
                  <a:pt x="8092" y="404601"/>
                </a:cubicBezTo>
                <a:cubicBezTo>
                  <a:pt x="11504" y="397777"/>
                  <a:pt x="22780" y="413305"/>
                  <a:pt x="24276" y="420786"/>
                </a:cubicBezTo>
                <a:cubicBezTo>
                  <a:pt x="25949" y="429150"/>
                  <a:pt x="18881" y="436970"/>
                  <a:pt x="16184" y="445062"/>
                </a:cubicBezTo>
                <a:cubicBezTo>
                  <a:pt x="2013" y="402548"/>
                  <a:pt x="5001" y="423150"/>
                  <a:pt x="16184" y="356049"/>
                </a:cubicBezTo>
                <a:cubicBezTo>
                  <a:pt x="18012" y="345079"/>
                  <a:pt x="18758" y="333337"/>
                  <a:pt x="24276" y="323681"/>
                </a:cubicBezTo>
                <a:cubicBezTo>
                  <a:pt x="29954" y="313745"/>
                  <a:pt x="40460" y="307497"/>
                  <a:pt x="48552" y="299405"/>
                </a:cubicBezTo>
                <a:cubicBezTo>
                  <a:pt x="78223" y="302102"/>
                  <a:pt x="109903" y="296432"/>
                  <a:pt x="137565" y="307497"/>
                </a:cubicBezTo>
                <a:cubicBezTo>
                  <a:pt x="145485" y="310665"/>
                  <a:pt x="135505" y="325742"/>
                  <a:pt x="129473" y="331773"/>
                </a:cubicBezTo>
                <a:cubicBezTo>
                  <a:pt x="123441" y="337805"/>
                  <a:pt x="113288" y="337168"/>
                  <a:pt x="105196" y="339865"/>
                </a:cubicBezTo>
                <a:cubicBezTo>
                  <a:pt x="91709" y="337168"/>
                  <a:pt x="72365" y="343217"/>
                  <a:pt x="64736" y="331773"/>
                </a:cubicBezTo>
                <a:cubicBezTo>
                  <a:pt x="59591" y="324055"/>
                  <a:pt x="75907" y="272861"/>
                  <a:pt x="89012" y="267037"/>
                </a:cubicBezTo>
                <a:cubicBezTo>
                  <a:pt x="106441" y="259291"/>
                  <a:pt x="126775" y="261642"/>
                  <a:pt x="145657" y="258945"/>
                </a:cubicBezTo>
                <a:cubicBezTo>
                  <a:pt x="161841" y="261642"/>
                  <a:pt x="182607" y="255435"/>
                  <a:pt x="194209" y="267037"/>
                </a:cubicBezTo>
                <a:cubicBezTo>
                  <a:pt x="202073" y="274901"/>
                  <a:pt x="186117" y="310526"/>
                  <a:pt x="186117" y="299405"/>
                </a:cubicBezTo>
                <a:cubicBezTo>
                  <a:pt x="186117" y="231218"/>
                  <a:pt x="180273" y="243960"/>
                  <a:pt x="218485" y="218485"/>
                </a:cubicBezTo>
                <a:cubicBezTo>
                  <a:pt x="223880" y="210393"/>
                  <a:pt x="225970" y="198558"/>
                  <a:pt x="234669" y="194209"/>
                </a:cubicBezTo>
                <a:cubicBezTo>
                  <a:pt x="267690" y="177699"/>
                  <a:pt x="325904" y="190860"/>
                  <a:pt x="356050" y="194209"/>
                </a:cubicBezTo>
                <a:cubicBezTo>
                  <a:pt x="364142" y="202301"/>
                  <a:pt x="373978" y="208963"/>
                  <a:pt x="380326" y="218485"/>
                </a:cubicBezTo>
                <a:cubicBezTo>
                  <a:pt x="390134" y="233198"/>
                  <a:pt x="392096" y="252324"/>
                  <a:pt x="380326" y="267037"/>
                </a:cubicBezTo>
                <a:cubicBezTo>
                  <a:pt x="374251" y="274631"/>
                  <a:pt x="364142" y="277826"/>
                  <a:pt x="356050" y="283221"/>
                </a:cubicBezTo>
                <a:cubicBezTo>
                  <a:pt x="347402" y="274574"/>
                  <a:pt x="325723" y="255012"/>
                  <a:pt x="323681" y="242761"/>
                </a:cubicBezTo>
                <a:cubicBezTo>
                  <a:pt x="322279" y="234347"/>
                  <a:pt x="326444" y="225146"/>
                  <a:pt x="331773" y="218485"/>
                </a:cubicBezTo>
                <a:cubicBezTo>
                  <a:pt x="343181" y="204225"/>
                  <a:pt x="364334" y="199540"/>
                  <a:pt x="380326" y="194209"/>
                </a:cubicBezTo>
                <a:cubicBezTo>
                  <a:pt x="392600" y="186026"/>
                  <a:pt x="412126" y="169932"/>
                  <a:pt x="428878" y="169932"/>
                </a:cubicBezTo>
                <a:cubicBezTo>
                  <a:pt x="439999" y="169932"/>
                  <a:pt x="450553" y="174969"/>
                  <a:pt x="461246" y="178024"/>
                </a:cubicBezTo>
                <a:cubicBezTo>
                  <a:pt x="490558" y="186399"/>
                  <a:pt x="483202" y="184570"/>
                  <a:pt x="509798" y="202301"/>
                </a:cubicBezTo>
                <a:cubicBezTo>
                  <a:pt x="517529" y="225495"/>
                  <a:pt x="527158" y="240997"/>
                  <a:pt x="509798" y="267037"/>
                </a:cubicBezTo>
                <a:cubicBezTo>
                  <a:pt x="505067" y="274134"/>
                  <a:pt x="493614" y="272432"/>
                  <a:pt x="485522" y="275129"/>
                </a:cubicBezTo>
                <a:cubicBezTo>
                  <a:pt x="474252" y="274002"/>
                  <a:pt x="388588" y="290295"/>
                  <a:pt x="396510" y="242761"/>
                </a:cubicBezTo>
                <a:cubicBezTo>
                  <a:pt x="401470" y="212999"/>
                  <a:pt x="417461" y="220147"/>
                  <a:pt x="436970" y="210393"/>
                </a:cubicBezTo>
                <a:cubicBezTo>
                  <a:pt x="445669" y="206044"/>
                  <a:pt x="452359" y="198159"/>
                  <a:pt x="461246" y="194209"/>
                </a:cubicBezTo>
                <a:cubicBezTo>
                  <a:pt x="476835" y="187280"/>
                  <a:pt x="509798" y="178024"/>
                  <a:pt x="509798" y="178024"/>
                </a:cubicBezTo>
                <a:cubicBezTo>
                  <a:pt x="547561" y="180722"/>
                  <a:pt x="590844" y="166275"/>
                  <a:pt x="623087" y="186117"/>
                </a:cubicBezTo>
                <a:cubicBezTo>
                  <a:pt x="688426" y="226326"/>
                  <a:pt x="599710" y="247856"/>
                  <a:pt x="590719" y="250853"/>
                </a:cubicBezTo>
                <a:cubicBezTo>
                  <a:pt x="549002" y="242510"/>
                  <a:pt x="508434" y="248370"/>
                  <a:pt x="558350" y="169932"/>
                </a:cubicBezTo>
                <a:cubicBezTo>
                  <a:pt x="569264" y="152781"/>
                  <a:pt x="677014" y="145958"/>
                  <a:pt x="679731" y="145656"/>
                </a:cubicBezTo>
                <a:cubicBezTo>
                  <a:pt x="698612" y="148353"/>
                  <a:pt x="718946" y="146002"/>
                  <a:pt x="736375" y="153748"/>
                </a:cubicBezTo>
                <a:cubicBezTo>
                  <a:pt x="754945" y="162001"/>
                  <a:pt x="757692" y="189076"/>
                  <a:pt x="744467" y="202301"/>
                </a:cubicBezTo>
                <a:cubicBezTo>
                  <a:pt x="738436" y="208333"/>
                  <a:pt x="728283" y="207696"/>
                  <a:pt x="720191" y="210393"/>
                </a:cubicBezTo>
                <a:cubicBezTo>
                  <a:pt x="722888" y="178025"/>
                  <a:pt x="706434" y="137322"/>
                  <a:pt x="728283" y="113288"/>
                </a:cubicBezTo>
                <a:cubicBezTo>
                  <a:pt x="744713" y="95215"/>
                  <a:pt x="778433" y="112309"/>
                  <a:pt x="801111" y="121380"/>
                </a:cubicBezTo>
                <a:cubicBezTo>
                  <a:pt x="809031" y="124548"/>
                  <a:pt x="815235" y="139625"/>
                  <a:pt x="809204" y="145656"/>
                </a:cubicBezTo>
                <a:lnTo>
                  <a:pt x="793019" y="129472"/>
                </a:lnTo>
                <a:cubicBezTo>
                  <a:pt x="798414" y="124077"/>
                  <a:pt x="801966" y="115701"/>
                  <a:pt x="809204" y="113288"/>
                </a:cubicBezTo>
                <a:cubicBezTo>
                  <a:pt x="827298" y="107257"/>
                  <a:pt x="847145" y="108937"/>
                  <a:pt x="865848" y="105196"/>
                </a:cubicBezTo>
                <a:cubicBezTo>
                  <a:pt x="874212" y="103523"/>
                  <a:pt x="882032" y="99801"/>
                  <a:pt x="890124" y="97104"/>
                </a:cubicBezTo>
                <a:cubicBezTo>
                  <a:pt x="898216" y="99801"/>
                  <a:pt x="910585" y="97567"/>
                  <a:pt x="914400" y="105196"/>
                </a:cubicBezTo>
                <a:cubicBezTo>
                  <a:pt x="918215" y="112825"/>
                  <a:pt x="914228" y="126304"/>
                  <a:pt x="906308" y="129472"/>
                </a:cubicBezTo>
                <a:cubicBezTo>
                  <a:pt x="895982" y="133602"/>
                  <a:pt x="884729" y="124077"/>
                  <a:pt x="873940" y="121380"/>
                </a:cubicBezTo>
                <a:cubicBezTo>
                  <a:pt x="876637" y="102499"/>
                  <a:pt x="878291" y="83439"/>
                  <a:pt x="882032" y="64736"/>
                </a:cubicBezTo>
                <a:cubicBezTo>
                  <a:pt x="883705" y="56372"/>
                  <a:pt x="889066" y="48924"/>
                  <a:pt x="890124" y="40460"/>
                </a:cubicBezTo>
                <a:cubicBezTo>
                  <a:pt x="891797" y="27077"/>
                  <a:pt x="890124" y="13487"/>
                  <a:pt x="89012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Tekstvak 27"/>
          <p:cNvSpPr txBox="1"/>
          <p:nvPr/>
        </p:nvSpPr>
        <p:spPr>
          <a:xfrm>
            <a:off x="3564120" y="1399668"/>
            <a:ext cx="50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e</a:t>
            </a:r>
            <a:r>
              <a:rPr lang="nl-NL" baseline="40000" dirty="0"/>
              <a:t>-</a:t>
            </a:r>
          </a:p>
        </p:txBody>
      </p:sp>
      <p:sp>
        <p:nvSpPr>
          <p:cNvPr id="29" name="Tekstvak 28"/>
          <p:cNvSpPr txBox="1"/>
          <p:nvPr/>
        </p:nvSpPr>
        <p:spPr>
          <a:xfrm>
            <a:off x="5363817" y="1408316"/>
            <a:ext cx="50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e</a:t>
            </a:r>
            <a:r>
              <a:rPr lang="nl-NL" baseline="40000" dirty="0"/>
              <a:t>-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5440214" y="3663239"/>
            <a:ext cx="494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O</a:t>
            </a:r>
            <a:r>
              <a:rPr lang="nl-NL" b="1" baseline="-25000" dirty="0"/>
              <a:t>2</a:t>
            </a:r>
          </a:p>
        </p:txBody>
      </p:sp>
      <p:sp>
        <p:nvSpPr>
          <p:cNvPr id="30" name="Tekstvak 29"/>
          <p:cNvSpPr txBox="1"/>
          <p:nvPr/>
        </p:nvSpPr>
        <p:spPr>
          <a:xfrm>
            <a:off x="3424643" y="3663239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H</a:t>
            </a:r>
            <a:r>
              <a:rPr lang="nl-NL" b="1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7" name="Tekstvak 26"/>
          <p:cNvSpPr txBox="1"/>
          <p:nvPr/>
        </p:nvSpPr>
        <p:spPr>
          <a:xfrm>
            <a:off x="303804" y="4124446"/>
            <a:ext cx="9177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H</a:t>
            </a:r>
            <a:r>
              <a:rPr lang="nl-NL" baseline="-25000" dirty="0">
                <a:solidFill>
                  <a:srgbClr val="FF0000"/>
                </a:solidFill>
              </a:rPr>
              <a:t>2</a:t>
            </a:r>
            <a:r>
              <a:rPr lang="nl-NL" dirty="0">
                <a:solidFill>
                  <a:srgbClr val="FF0000"/>
                </a:solidFill>
              </a:rPr>
              <a:t>  </a:t>
            </a:r>
            <a:r>
              <a:rPr lang="nl-NL" dirty="0">
                <a:solidFill>
                  <a:srgbClr val="FF0000"/>
                </a:solidFill>
                <a:sym typeface="Wingdings" panose="05000000000000000000" pitchFamily="2" charset="2"/>
              </a:rPr>
              <a:t>   2 H</a:t>
            </a:r>
            <a:r>
              <a:rPr lang="nl-NL" baseline="30000" dirty="0">
                <a:solidFill>
                  <a:srgbClr val="FF0000"/>
                </a:solidFill>
                <a:sym typeface="Wingdings" panose="05000000000000000000" pitchFamily="2" charset="2"/>
              </a:rPr>
              <a:t>+</a:t>
            </a:r>
            <a:r>
              <a:rPr lang="nl-NL" dirty="0">
                <a:solidFill>
                  <a:srgbClr val="FF0000"/>
                </a:solidFill>
                <a:sym typeface="Wingdings" panose="05000000000000000000" pitchFamily="2" charset="2"/>
              </a:rPr>
              <a:t>  </a:t>
            </a:r>
            <a:r>
              <a:rPr lang="nl-NL" dirty="0">
                <a:solidFill>
                  <a:srgbClr val="FF0000"/>
                </a:solidFill>
              </a:rPr>
              <a:t>+ 2</a:t>
            </a:r>
            <a:r>
              <a:rPr lang="nl-NL" baseline="30000" dirty="0">
                <a:solidFill>
                  <a:srgbClr val="FF0000"/>
                </a:solidFill>
              </a:rPr>
              <a:t> </a:t>
            </a:r>
            <a:r>
              <a:rPr lang="nl-NL" dirty="0">
                <a:solidFill>
                  <a:srgbClr val="FF0000"/>
                </a:solidFill>
              </a:rPr>
              <a:t>e</a:t>
            </a:r>
            <a:r>
              <a:rPr lang="nl-NL" baseline="30000" dirty="0">
                <a:solidFill>
                  <a:srgbClr val="FF0000"/>
                </a:solidFill>
              </a:rPr>
              <a:t>-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2814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62" b="15043"/>
          <a:stretch/>
        </p:blipFill>
        <p:spPr>
          <a:xfrm>
            <a:off x="785994" y="866514"/>
            <a:ext cx="3171012" cy="4150548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31" r="-3554" b="14049"/>
          <a:stretch/>
        </p:blipFill>
        <p:spPr>
          <a:xfrm>
            <a:off x="5369065" y="752559"/>
            <a:ext cx="2864048" cy="4264503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3774934" y="1246173"/>
            <a:ext cx="167909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+ pool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r>
              <a:rPr lang="nl-NL" dirty="0">
                <a:solidFill>
                  <a:srgbClr val="FF0000"/>
                </a:solidFill>
              </a:rPr>
              <a:t>grafietelektrode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r>
              <a:rPr lang="nl-NL" dirty="0">
                <a:solidFill>
                  <a:srgbClr val="FF0000"/>
                </a:solidFill>
              </a:rPr>
              <a:t>zink (omhulsel)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r>
              <a:rPr lang="nl-NL" dirty="0">
                <a:solidFill>
                  <a:srgbClr val="FF0000"/>
                </a:solidFill>
              </a:rPr>
              <a:t>MnO2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r>
              <a:rPr lang="nl-NL" dirty="0">
                <a:solidFill>
                  <a:srgbClr val="FF0000"/>
                </a:solidFill>
              </a:rPr>
              <a:t>zoutoplossing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r>
              <a:rPr lang="nl-NL" dirty="0">
                <a:solidFill>
                  <a:srgbClr val="FF0000"/>
                </a:solidFill>
              </a:rPr>
              <a:t>- pool</a:t>
            </a:r>
          </a:p>
        </p:txBody>
      </p:sp>
      <p:sp>
        <p:nvSpPr>
          <p:cNvPr id="2" name="Rechthoek 1"/>
          <p:cNvSpPr/>
          <p:nvPr/>
        </p:nvSpPr>
        <p:spPr>
          <a:xfrm>
            <a:off x="3050113" y="1630757"/>
            <a:ext cx="2503918" cy="29160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0" name="Rechte verbindingslijn 9"/>
          <p:cNvCxnSpPr/>
          <p:nvPr/>
        </p:nvCxnSpPr>
        <p:spPr>
          <a:xfrm>
            <a:off x="5719854" y="1972811"/>
            <a:ext cx="1055288" cy="83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>
            <a:off x="5778972" y="3294000"/>
            <a:ext cx="582256" cy="1398"/>
          </a:xfrm>
          <a:prstGeom prst="line">
            <a:avLst/>
          </a:prstGeom>
          <a:ln w="349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/>
          <p:cNvCxnSpPr/>
          <p:nvPr/>
        </p:nvCxnSpPr>
        <p:spPr>
          <a:xfrm>
            <a:off x="5754211" y="4092353"/>
            <a:ext cx="210361" cy="1475"/>
          </a:xfrm>
          <a:prstGeom prst="line">
            <a:avLst/>
          </a:prstGeom>
          <a:ln w="349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/>
          <p:cNvCxnSpPr/>
          <p:nvPr/>
        </p:nvCxnSpPr>
        <p:spPr>
          <a:xfrm flipV="1">
            <a:off x="5848176" y="1980502"/>
            <a:ext cx="726786" cy="698"/>
          </a:xfrm>
          <a:prstGeom prst="line">
            <a:avLst/>
          </a:prstGeom>
          <a:ln w="349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/>
          <p:cNvCxnSpPr/>
          <p:nvPr/>
        </p:nvCxnSpPr>
        <p:spPr>
          <a:xfrm flipV="1">
            <a:off x="6574962" y="1980502"/>
            <a:ext cx="226127" cy="7689"/>
          </a:xfrm>
          <a:prstGeom prst="line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5333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Afbeelding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60923" y="573944"/>
            <a:ext cx="519250" cy="692334"/>
          </a:xfrm>
          <a:prstGeom prst="rect">
            <a:avLst/>
          </a:prstGeom>
        </p:spPr>
      </p:pic>
      <p:grpSp>
        <p:nvGrpSpPr>
          <p:cNvPr id="33" name="Groep 32"/>
          <p:cNvGrpSpPr/>
          <p:nvPr/>
        </p:nvGrpSpPr>
        <p:grpSpPr>
          <a:xfrm>
            <a:off x="1310934" y="1137972"/>
            <a:ext cx="6531733" cy="4348428"/>
            <a:chOff x="1262382" y="636266"/>
            <a:chExt cx="6531733" cy="4348428"/>
          </a:xfrm>
        </p:grpSpPr>
        <p:pic>
          <p:nvPicPr>
            <p:cNvPr id="2" name="Afbeelding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56" t="23645" r="17474" b="11989"/>
            <a:stretch/>
          </p:blipFill>
          <p:spPr>
            <a:xfrm>
              <a:off x="1921933" y="1135839"/>
              <a:ext cx="5253992" cy="3848855"/>
            </a:xfrm>
            <a:prstGeom prst="rect">
              <a:avLst/>
            </a:prstGeom>
          </p:spPr>
        </p:pic>
        <p:sp>
          <p:nvSpPr>
            <p:cNvPr id="4" name="Rechthoek 3"/>
            <p:cNvSpPr/>
            <p:nvPr/>
          </p:nvSpPr>
          <p:spPr>
            <a:xfrm>
              <a:off x="3820795" y="1269566"/>
              <a:ext cx="1456267" cy="3581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" name="Rechthoek 4"/>
            <p:cNvSpPr/>
            <p:nvPr/>
          </p:nvSpPr>
          <p:spPr>
            <a:xfrm>
              <a:off x="6337848" y="1142439"/>
              <a:ext cx="1456267" cy="357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6" name="Rechthoek 5"/>
            <p:cNvSpPr/>
            <p:nvPr/>
          </p:nvSpPr>
          <p:spPr>
            <a:xfrm>
              <a:off x="1262382" y="1135839"/>
              <a:ext cx="1456267" cy="3581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7" name="Rechthoek 6"/>
            <p:cNvSpPr/>
            <p:nvPr/>
          </p:nvSpPr>
          <p:spPr>
            <a:xfrm>
              <a:off x="3545848" y="1082517"/>
              <a:ext cx="172800" cy="37800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/>
            <p:cNvSpPr/>
            <p:nvPr/>
          </p:nvSpPr>
          <p:spPr>
            <a:xfrm>
              <a:off x="5377397" y="1082517"/>
              <a:ext cx="158212" cy="37800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/>
            <p:cNvSpPr/>
            <p:nvPr/>
          </p:nvSpPr>
          <p:spPr>
            <a:xfrm>
              <a:off x="5321051" y="1172517"/>
              <a:ext cx="45719" cy="36900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/>
            <p:cNvSpPr/>
            <p:nvPr/>
          </p:nvSpPr>
          <p:spPr>
            <a:xfrm>
              <a:off x="3737856" y="1160966"/>
              <a:ext cx="45719" cy="37080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PIJL-RECHTS 13"/>
            <p:cNvSpPr/>
            <p:nvPr/>
          </p:nvSpPr>
          <p:spPr>
            <a:xfrm>
              <a:off x="2324450" y="4508113"/>
              <a:ext cx="350158" cy="136800"/>
            </a:xfrm>
            <a:prstGeom prst="rightArrow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PIJL-RECHTS 14"/>
            <p:cNvSpPr/>
            <p:nvPr/>
          </p:nvSpPr>
          <p:spPr>
            <a:xfrm rot="10800000">
              <a:off x="6410006" y="4525745"/>
              <a:ext cx="350158" cy="136800"/>
            </a:xfrm>
            <a:prstGeom prst="rightArrow">
              <a:avLst/>
            </a:prstGeom>
            <a:solidFill>
              <a:srgbClr val="7030A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hthoek 15"/>
            <p:cNvSpPr/>
            <p:nvPr/>
          </p:nvSpPr>
          <p:spPr>
            <a:xfrm>
              <a:off x="3776273" y="1172517"/>
              <a:ext cx="1532820" cy="369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Gebogen pijl 10"/>
            <p:cNvSpPr/>
            <p:nvPr/>
          </p:nvSpPr>
          <p:spPr>
            <a:xfrm rot="16200000">
              <a:off x="5499583" y="4272006"/>
              <a:ext cx="301336" cy="391742"/>
            </a:xfrm>
            <a:prstGeom prst="bentArrow">
              <a:avLst/>
            </a:prstGeom>
            <a:solidFill>
              <a:srgbClr val="7030A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17" name="Gebogen pijl 16"/>
            <p:cNvSpPr/>
            <p:nvPr/>
          </p:nvSpPr>
          <p:spPr>
            <a:xfrm rot="16200000" flipV="1">
              <a:off x="3286699" y="4276086"/>
              <a:ext cx="301336" cy="383582"/>
            </a:xfrm>
            <a:prstGeom prst="bentArrow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12" name="Tekstvak 11"/>
            <p:cNvSpPr txBox="1"/>
            <p:nvPr/>
          </p:nvSpPr>
          <p:spPr>
            <a:xfrm>
              <a:off x="3383255" y="636266"/>
              <a:ext cx="43472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000" dirty="0"/>
                <a:t> </a:t>
              </a:r>
              <a:r>
                <a:rPr lang="nl-NL" sz="3200" dirty="0">
                  <a:solidFill>
                    <a:srgbClr val="FF0000"/>
                  </a:solidFill>
                </a:rPr>
                <a:t>–                 </a:t>
              </a:r>
              <a:r>
                <a:rPr lang="nl-NL" sz="800" dirty="0">
                  <a:solidFill>
                    <a:srgbClr val="FF0000"/>
                  </a:solidFill>
                </a:rPr>
                <a:t>  </a:t>
              </a:r>
              <a:r>
                <a:rPr lang="nl-NL" sz="3200" dirty="0">
                  <a:solidFill>
                    <a:srgbClr val="FF0000"/>
                  </a:solidFill>
                </a:rPr>
                <a:t>+</a:t>
              </a:r>
            </a:p>
          </p:txBody>
        </p:sp>
      </p:grpSp>
      <p:sp>
        <p:nvSpPr>
          <p:cNvPr id="9" name="Tekstvak 8"/>
          <p:cNvSpPr txBox="1"/>
          <p:nvPr/>
        </p:nvSpPr>
        <p:spPr>
          <a:xfrm>
            <a:off x="1903971" y="4805373"/>
            <a:ext cx="63517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H</a:t>
            </a:r>
            <a:r>
              <a:rPr lang="nl-NL" sz="2400" b="1" baseline="-25000" dirty="0"/>
              <a:t>2</a:t>
            </a:r>
            <a:r>
              <a:rPr lang="nl-NL" sz="2400" dirty="0"/>
              <a:t>                                                                   lucht  </a:t>
            </a:r>
            <a:r>
              <a:rPr lang="nl-NL" sz="2400" b="1" dirty="0"/>
              <a:t>O</a:t>
            </a:r>
            <a:r>
              <a:rPr lang="nl-NL" sz="2400" b="1" baseline="-25000" dirty="0"/>
              <a:t>2</a:t>
            </a:r>
          </a:p>
          <a:p>
            <a:endParaRPr lang="nl-NL" sz="2400" b="1" baseline="-25000" dirty="0"/>
          </a:p>
          <a:p>
            <a:r>
              <a:rPr lang="nl-NL" sz="2400" b="1" dirty="0"/>
              <a:t>Red                                                                           </a:t>
            </a:r>
            <a:r>
              <a:rPr lang="nl-NL" sz="2400" b="1" dirty="0" err="1"/>
              <a:t>Ox</a:t>
            </a:r>
            <a:endParaRPr lang="nl-NL" sz="2400" b="1" dirty="0"/>
          </a:p>
        </p:txBody>
      </p:sp>
      <p:sp>
        <p:nvSpPr>
          <p:cNvPr id="24" name="Vrije vorm 23"/>
          <p:cNvSpPr/>
          <p:nvPr/>
        </p:nvSpPr>
        <p:spPr>
          <a:xfrm>
            <a:off x="4628644" y="1060011"/>
            <a:ext cx="894541" cy="509844"/>
          </a:xfrm>
          <a:custGeom>
            <a:avLst/>
            <a:gdLst>
              <a:gd name="connsiteX0" fmla="*/ 865848 w 894541"/>
              <a:gd name="connsiteY0" fmla="*/ 509844 h 509844"/>
              <a:gd name="connsiteX1" fmla="*/ 882032 w 894541"/>
              <a:gd name="connsiteY1" fmla="*/ 477476 h 509844"/>
              <a:gd name="connsiteX2" fmla="*/ 793020 w 894541"/>
              <a:gd name="connsiteY2" fmla="*/ 453199 h 509844"/>
              <a:gd name="connsiteX3" fmla="*/ 801112 w 894541"/>
              <a:gd name="connsiteY3" fmla="*/ 477476 h 509844"/>
              <a:gd name="connsiteX4" fmla="*/ 882032 w 894541"/>
              <a:gd name="connsiteY4" fmla="*/ 453199 h 509844"/>
              <a:gd name="connsiteX5" fmla="*/ 882032 w 894541"/>
              <a:gd name="connsiteY5" fmla="*/ 307543 h 509844"/>
              <a:gd name="connsiteX6" fmla="*/ 873940 w 894541"/>
              <a:gd name="connsiteY6" fmla="*/ 283267 h 509844"/>
              <a:gd name="connsiteX7" fmla="*/ 825388 w 894541"/>
              <a:gd name="connsiteY7" fmla="*/ 250899 h 509844"/>
              <a:gd name="connsiteX8" fmla="*/ 768743 w 894541"/>
              <a:gd name="connsiteY8" fmla="*/ 258991 h 509844"/>
              <a:gd name="connsiteX9" fmla="*/ 776835 w 894541"/>
              <a:gd name="connsiteY9" fmla="*/ 299451 h 509844"/>
              <a:gd name="connsiteX10" fmla="*/ 801112 w 894541"/>
              <a:gd name="connsiteY10" fmla="*/ 291359 h 509844"/>
              <a:gd name="connsiteX11" fmla="*/ 809204 w 894541"/>
              <a:gd name="connsiteY11" fmla="*/ 267083 h 509844"/>
              <a:gd name="connsiteX12" fmla="*/ 784927 w 894541"/>
              <a:gd name="connsiteY12" fmla="*/ 226622 h 509844"/>
              <a:gd name="connsiteX13" fmla="*/ 736375 w 894541"/>
              <a:gd name="connsiteY13" fmla="*/ 210438 h 509844"/>
              <a:gd name="connsiteX14" fmla="*/ 712099 w 894541"/>
              <a:gd name="connsiteY14" fmla="*/ 202346 h 509844"/>
              <a:gd name="connsiteX15" fmla="*/ 623087 w 894541"/>
              <a:gd name="connsiteY15" fmla="*/ 218530 h 509844"/>
              <a:gd name="connsiteX16" fmla="*/ 598811 w 894541"/>
              <a:gd name="connsiteY16" fmla="*/ 234714 h 509844"/>
              <a:gd name="connsiteX17" fmla="*/ 647363 w 894541"/>
              <a:gd name="connsiteY17" fmla="*/ 250899 h 509844"/>
              <a:gd name="connsiteX18" fmla="*/ 639271 w 894541"/>
              <a:gd name="connsiteY18" fmla="*/ 186162 h 509844"/>
              <a:gd name="connsiteX19" fmla="*/ 614995 w 894541"/>
              <a:gd name="connsiteY19" fmla="*/ 169978 h 509844"/>
              <a:gd name="connsiteX20" fmla="*/ 550258 w 894541"/>
              <a:gd name="connsiteY20" fmla="*/ 153794 h 509844"/>
              <a:gd name="connsiteX21" fmla="*/ 485522 w 894541"/>
              <a:gd name="connsiteY21" fmla="*/ 186162 h 509844"/>
              <a:gd name="connsiteX22" fmla="*/ 493614 w 894541"/>
              <a:gd name="connsiteY22" fmla="*/ 226622 h 509844"/>
              <a:gd name="connsiteX23" fmla="*/ 517890 w 894541"/>
              <a:gd name="connsiteY23" fmla="*/ 218530 h 509844"/>
              <a:gd name="connsiteX24" fmla="*/ 534074 w 894541"/>
              <a:gd name="connsiteY24" fmla="*/ 121426 h 509844"/>
              <a:gd name="connsiteX25" fmla="*/ 445062 w 894541"/>
              <a:gd name="connsiteY25" fmla="*/ 97150 h 509844"/>
              <a:gd name="connsiteX26" fmla="*/ 396510 w 894541"/>
              <a:gd name="connsiteY26" fmla="*/ 80966 h 509844"/>
              <a:gd name="connsiteX27" fmla="*/ 323681 w 894541"/>
              <a:gd name="connsiteY27" fmla="*/ 89058 h 509844"/>
              <a:gd name="connsiteX28" fmla="*/ 331773 w 894541"/>
              <a:gd name="connsiteY28" fmla="*/ 121426 h 509844"/>
              <a:gd name="connsiteX29" fmla="*/ 339866 w 894541"/>
              <a:gd name="connsiteY29" fmla="*/ 97150 h 509844"/>
              <a:gd name="connsiteX30" fmla="*/ 323681 w 894541"/>
              <a:gd name="connsiteY30" fmla="*/ 48598 h 509844"/>
              <a:gd name="connsiteX31" fmla="*/ 137565 w 894541"/>
              <a:gd name="connsiteY31" fmla="*/ 56690 h 509844"/>
              <a:gd name="connsiteX32" fmla="*/ 129473 w 894541"/>
              <a:gd name="connsiteY32" fmla="*/ 80966 h 509844"/>
              <a:gd name="connsiteX33" fmla="*/ 153749 w 894541"/>
              <a:gd name="connsiteY33" fmla="*/ 105242 h 509844"/>
              <a:gd name="connsiteX34" fmla="*/ 202301 w 894541"/>
              <a:gd name="connsiteY34" fmla="*/ 121426 h 509844"/>
              <a:gd name="connsiteX35" fmla="*/ 226577 w 894541"/>
              <a:gd name="connsiteY35" fmla="*/ 72874 h 509844"/>
              <a:gd name="connsiteX36" fmla="*/ 218485 w 894541"/>
              <a:gd name="connsiteY36" fmla="*/ 48598 h 509844"/>
              <a:gd name="connsiteX37" fmla="*/ 194209 w 894541"/>
              <a:gd name="connsiteY37" fmla="*/ 40506 h 509844"/>
              <a:gd name="connsiteX38" fmla="*/ 129473 w 894541"/>
              <a:gd name="connsiteY38" fmla="*/ 24322 h 509844"/>
              <a:gd name="connsiteX39" fmla="*/ 80920 w 894541"/>
              <a:gd name="connsiteY39" fmla="*/ 8137 h 509844"/>
              <a:gd name="connsiteX40" fmla="*/ 0 w 894541"/>
              <a:gd name="connsiteY40" fmla="*/ 45 h 509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94541" h="509844">
                <a:moveTo>
                  <a:pt x="865848" y="509844"/>
                </a:moveTo>
                <a:cubicBezTo>
                  <a:pt x="871243" y="499055"/>
                  <a:pt x="880536" y="489446"/>
                  <a:pt x="882032" y="477476"/>
                </a:cubicBezTo>
                <a:cubicBezTo>
                  <a:pt x="889644" y="416581"/>
                  <a:pt x="830706" y="449430"/>
                  <a:pt x="793020" y="453199"/>
                </a:cubicBezTo>
                <a:cubicBezTo>
                  <a:pt x="795717" y="461291"/>
                  <a:pt x="792837" y="475407"/>
                  <a:pt x="801112" y="477476"/>
                </a:cubicBezTo>
                <a:cubicBezTo>
                  <a:pt x="838980" y="486943"/>
                  <a:pt x="856369" y="470308"/>
                  <a:pt x="882032" y="453199"/>
                </a:cubicBezTo>
                <a:cubicBezTo>
                  <a:pt x="902036" y="393186"/>
                  <a:pt x="895021" y="424445"/>
                  <a:pt x="882032" y="307543"/>
                </a:cubicBezTo>
                <a:cubicBezTo>
                  <a:pt x="881090" y="299065"/>
                  <a:pt x="879971" y="289298"/>
                  <a:pt x="873940" y="283267"/>
                </a:cubicBezTo>
                <a:cubicBezTo>
                  <a:pt x="860186" y="269513"/>
                  <a:pt x="825388" y="250899"/>
                  <a:pt x="825388" y="250899"/>
                </a:cubicBezTo>
                <a:cubicBezTo>
                  <a:pt x="806506" y="253596"/>
                  <a:pt x="782230" y="245504"/>
                  <a:pt x="768743" y="258991"/>
                </a:cubicBezTo>
                <a:cubicBezTo>
                  <a:pt x="759018" y="268716"/>
                  <a:pt x="767109" y="289726"/>
                  <a:pt x="776835" y="299451"/>
                </a:cubicBezTo>
                <a:cubicBezTo>
                  <a:pt x="782867" y="305483"/>
                  <a:pt x="793020" y="294056"/>
                  <a:pt x="801112" y="291359"/>
                </a:cubicBezTo>
                <a:cubicBezTo>
                  <a:pt x="803809" y="283267"/>
                  <a:pt x="809204" y="275613"/>
                  <a:pt x="809204" y="267083"/>
                </a:cubicBezTo>
                <a:cubicBezTo>
                  <a:pt x="809204" y="253240"/>
                  <a:pt x="797747" y="233032"/>
                  <a:pt x="784927" y="226622"/>
                </a:cubicBezTo>
                <a:cubicBezTo>
                  <a:pt x="769669" y="218993"/>
                  <a:pt x="752559" y="215833"/>
                  <a:pt x="736375" y="210438"/>
                </a:cubicBezTo>
                <a:lnTo>
                  <a:pt x="712099" y="202346"/>
                </a:lnTo>
                <a:cubicBezTo>
                  <a:pt x="689784" y="205135"/>
                  <a:pt x="648035" y="206056"/>
                  <a:pt x="623087" y="218530"/>
                </a:cubicBezTo>
                <a:cubicBezTo>
                  <a:pt x="614388" y="222879"/>
                  <a:pt x="606903" y="229319"/>
                  <a:pt x="598811" y="234714"/>
                </a:cubicBezTo>
                <a:cubicBezTo>
                  <a:pt x="598824" y="234733"/>
                  <a:pt x="631106" y="299671"/>
                  <a:pt x="647363" y="250899"/>
                </a:cubicBezTo>
                <a:cubicBezTo>
                  <a:pt x="654240" y="230268"/>
                  <a:pt x="647348" y="206354"/>
                  <a:pt x="639271" y="186162"/>
                </a:cubicBezTo>
                <a:cubicBezTo>
                  <a:pt x="635659" y="177132"/>
                  <a:pt x="623694" y="174327"/>
                  <a:pt x="614995" y="169978"/>
                </a:cubicBezTo>
                <a:cubicBezTo>
                  <a:pt x="598406" y="161684"/>
                  <a:pt x="565648" y="156872"/>
                  <a:pt x="550258" y="153794"/>
                </a:cubicBezTo>
                <a:cubicBezTo>
                  <a:pt x="527509" y="157585"/>
                  <a:pt x="489826" y="151731"/>
                  <a:pt x="485522" y="186162"/>
                </a:cubicBezTo>
                <a:cubicBezTo>
                  <a:pt x="483816" y="199810"/>
                  <a:pt x="490917" y="213135"/>
                  <a:pt x="493614" y="226622"/>
                </a:cubicBezTo>
                <a:cubicBezTo>
                  <a:pt x="501706" y="223925"/>
                  <a:pt x="510793" y="223261"/>
                  <a:pt x="517890" y="218530"/>
                </a:cubicBezTo>
                <a:cubicBezTo>
                  <a:pt x="551076" y="196406"/>
                  <a:pt x="561276" y="164171"/>
                  <a:pt x="534074" y="121426"/>
                </a:cubicBezTo>
                <a:cubicBezTo>
                  <a:pt x="527227" y="110667"/>
                  <a:pt x="458107" y="100708"/>
                  <a:pt x="445062" y="97150"/>
                </a:cubicBezTo>
                <a:cubicBezTo>
                  <a:pt x="428604" y="92661"/>
                  <a:pt x="396510" y="80966"/>
                  <a:pt x="396510" y="80966"/>
                </a:cubicBezTo>
                <a:cubicBezTo>
                  <a:pt x="372234" y="83663"/>
                  <a:pt x="346636" y="80711"/>
                  <a:pt x="323681" y="89058"/>
                </a:cubicBezTo>
                <a:cubicBezTo>
                  <a:pt x="268664" y="109064"/>
                  <a:pt x="328180" y="120228"/>
                  <a:pt x="331773" y="121426"/>
                </a:cubicBezTo>
                <a:cubicBezTo>
                  <a:pt x="334471" y="113334"/>
                  <a:pt x="340808" y="105628"/>
                  <a:pt x="339866" y="97150"/>
                </a:cubicBezTo>
                <a:cubicBezTo>
                  <a:pt x="337982" y="80195"/>
                  <a:pt x="323681" y="48598"/>
                  <a:pt x="323681" y="48598"/>
                </a:cubicBezTo>
                <a:cubicBezTo>
                  <a:pt x="261642" y="51295"/>
                  <a:pt x="198817" y="46481"/>
                  <a:pt x="137565" y="56690"/>
                </a:cubicBezTo>
                <a:cubicBezTo>
                  <a:pt x="129151" y="58092"/>
                  <a:pt x="126776" y="72874"/>
                  <a:pt x="129473" y="80966"/>
                </a:cubicBezTo>
                <a:cubicBezTo>
                  <a:pt x="133092" y="91823"/>
                  <a:pt x="143745" y="99684"/>
                  <a:pt x="153749" y="105242"/>
                </a:cubicBezTo>
                <a:cubicBezTo>
                  <a:pt x="168662" y="113527"/>
                  <a:pt x="202301" y="121426"/>
                  <a:pt x="202301" y="121426"/>
                </a:cubicBezTo>
                <a:cubicBezTo>
                  <a:pt x="210484" y="109152"/>
                  <a:pt x="226577" y="89625"/>
                  <a:pt x="226577" y="72874"/>
                </a:cubicBezTo>
                <a:cubicBezTo>
                  <a:pt x="226577" y="64344"/>
                  <a:pt x="224516" y="54629"/>
                  <a:pt x="218485" y="48598"/>
                </a:cubicBezTo>
                <a:cubicBezTo>
                  <a:pt x="212454" y="42567"/>
                  <a:pt x="202438" y="42750"/>
                  <a:pt x="194209" y="40506"/>
                </a:cubicBezTo>
                <a:cubicBezTo>
                  <a:pt x="172750" y="34654"/>
                  <a:pt x="150574" y="31356"/>
                  <a:pt x="129473" y="24322"/>
                </a:cubicBezTo>
                <a:cubicBezTo>
                  <a:pt x="113289" y="18927"/>
                  <a:pt x="97808" y="10550"/>
                  <a:pt x="80920" y="8137"/>
                </a:cubicBezTo>
                <a:cubicBezTo>
                  <a:pt x="16265" y="-1099"/>
                  <a:pt x="43349" y="45"/>
                  <a:pt x="0" y="4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Vrije vorm 22"/>
          <p:cNvSpPr/>
          <p:nvPr/>
        </p:nvSpPr>
        <p:spPr>
          <a:xfrm>
            <a:off x="3698060" y="1116701"/>
            <a:ext cx="915861" cy="469338"/>
          </a:xfrm>
          <a:custGeom>
            <a:avLst/>
            <a:gdLst>
              <a:gd name="connsiteX0" fmla="*/ 0 w 915861"/>
              <a:gd name="connsiteY0" fmla="*/ 469338 h 469338"/>
              <a:gd name="connsiteX1" fmla="*/ 8092 w 915861"/>
              <a:gd name="connsiteY1" fmla="*/ 404601 h 469338"/>
              <a:gd name="connsiteX2" fmla="*/ 24276 w 915861"/>
              <a:gd name="connsiteY2" fmla="*/ 420786 h 469338"/>
              <a:gd name="connsiteX3" fmla="*/ 16184 w 915861"/>
              <a:gd name="connsiteY3" fmla="*/ 445062 h 469338"/>
              <a:gd name="connsiteX4" fmla="*/ 16184 w 915861"/>
              <a:gd name="connsiteY4" fmla="*/ 356049 h 469338"/>
              <a:gd name="connsiteX5" fmla="*/ 24276 w 915861"/>
              <a:gd name="connsiteY5" fmla="*/ 323681 h 469338"/>
              <a:gd name="connsiteX6" fmla="*/ 48552 w 915861"/>
              <a:gd name="connsiteY6" fmla="*/ 299405 h 469338"/>
              <a:gd name="connsiteX7" fmla="*/ 137565 w 915861"/>
              <a:gd name="connsiteY7" fmla="*/ 307497 h 469338"/>
              <a:gd name="connsiteX8" fmla="*/ 129473 w 915861"/>
              <a:gd name="connsiteY8" fmla="*/ 331773 h 469338"/>
              <a:gd name="connsiteX9" fmla="*/ 105196 w 915861"/>
              <a:gd name="connsiteY9" fmla="*/ 339865 h 469338"/>
              <a:gd name="connsiteX10" fmla="*/ 64736 w 915861"/>
              <a:gd name="connsiteY10" fmla="*/ 331773 h 469338"/>
              <a:gd name="connsiteX11" fmla="*/ 89012 w 915861"/>
              <a:gd name="connsiteY11" fmla="*/ 267037 h 469338"/>
              <a:gd name="connsiteX12" fmla="*/ 145657 w 915861"/>
              <a:gd name="connsiteY12" fmla="*/ 258945 h 469338"/>
              <a:gd name="connsiteX13" fmla="*/ 194209 w 915861"/>
              <a:gd name="connsiteY13" fmla="*/ 267037 h 469338"/>
              <a:gd name="connsiteX14" fmla="*/ 186117 w 915861"/>
              <a:gd name="connsiteY14" fmla="*/ 299405 h 469338"/>
              <a:gd name="connsiteX15" fmla="*/ 218485 w 915861"/>
              <a:gd name="connsiteY15" fmla="*/ 218485 h 469338"/>
              <a:gd name="connsiteX16" fmla="*/ 234669 w 915861"/>
              <a:gd name="connsiteY16" fmla="*/ 194209 h 469338"/>
              <a:gd name="connsiteX17" fmla="*/ 356050 w 915861"/>
              <a:gd name="connsiteY17" fmla="*/ 194209 h 469338"/>
              <a:gd name="connsiteX18" fmla="*/ 380326 w 915861"/>
              <a:gd name="connsiteY18" fmla="*/ 218485 h 469338"/>
              <a:gd name="connsiteX19" fmla="*/ 380326 w 915861"/>
              <a:gd name="connsiteY19" fmla="*/ 267037 h 469338"/>
              <a:gd name="connsiteX20" fmla="*/ 356050 w 915861"/>
              <a:gd name="connsiteY20" fmla="*/ 283221 h 469338"/>
              <a:gd name="connsiteX21" fmla="*/ 323681 w 915861"/>
              <a:gd name="connsiteY21" fmla="*/ 242761 h 469338"/>
              <a:gd name="connsiteX22" fmla="*/ 331773 w 915861"/>
              <a:gd name="connsiteY22" fmla="*/ 218485 h 469338"/>
              <a:gd name="connsiteX23" fmla="*/ 380326 w 915861"/>
              <a:gd name="connsiteY23" fmla="*/ 194209 h 469338"/>
              <a:gd name="connsiteX24" fmla="*/ 428878 w 915861"/>
              <a:gd name="connsiteY24" fmla="*/ 169932 h 469338"/>
              <a:gd name="connsiteX25" fmla="*/ 461246 w 915861"/>
              <a:gd name="connsiteY25" fmla="*/ 178024 h 469338"/>
              <a:gd name="connsiteX26" fmla="*/ 509798 w 915861"/>
              <a:gd name="connsiteY26" fmla="*/ 202301 h 469338"/>
              <a:gd name="connsiteX27" fmla="*/ 509798 w 915861"/>
              <a:gd name="connsiteY27" fmla="*/ 267037 h 469338"/>
              <a:gd name="connsiteX28" fmla="*/ 485522 w 915861"/>
              <a:gd name="connsiteY28" fmla="*/ 275129 h 469338"/>
              <a:gd name="connsiteX29" fmla="*/ 396510 w 915861"/>
              <a:gd name="connsiteY29" fmla="*/ 242761 h 469338"/>
              <a:gd name="connsiteX30" fmla="*/ 436970 w 915861"/>
              <a:gd name="connsiteY30" fmla="*/ 210393 h 469338"/>
              <a:gd name="connsiteX31" fmla="*/ 461246 w 915861"/>
              <a:gd name="connsiteY31" fmla="*/ 194209 h 469338"/>
              <a:gd name="connsiteX32" fmla="*/ 509798 w 915861"/>
              <a:gd name="connsiteY32" fmla="*/ 178024 h 469338"/>
              <a:gd name="connsiteX33" fmla="*/ 623087 w 915861"/>
              <a:gd name="connsiteY33" fmla="*/ 186117 h 469338"/>
              <a:gd name="connsiteX34" fmla="*/ 590719 w 915861"/>
              <a:gd name="connsiteY34" fmla="*/ 250853 h 469338"/>
              <a:gd name="connsiteX35" fmla="*/ 558350 w 915861"/>
              <a:gd name="connsiteY35" fmla="*/ 169932 h 469338"/>
              <a:gd name="connsiteX36" fmla="*/ 679731 w 915861"/>
              <a:gd name="connsiteY36" fmla="*/ 145656 h 469338"/>
              <a:gd name="connsiteX37" fmla="*/ 736375 w 915861"/>
              <a:gd name="connsiteY37" fmla="*/ 153748 h 469338"/>
              <a:gd name="connsiteX38" fmla="*/ 744467 w 915861"/>
              <a:gd name="connsiteY38" fmla="*/ 202301 h 469338"/>
              <a:gd name="connsiteX39" fmla="*/ 720191 w 915861"/>
              <a:gd name="connsiteY39" fmla="*/ 210393 h 469338"/>
              <a:gd name="connsiteX40" fmla="*/ 728283 w 915861"/>
              <a:gd name="connsiteY40" fmla="*/ 113288 h 469338"/>
              <a:gd name="connsiteX41" fmla="*/ 801111 w 915861"/>
              <a:gd name="connsiteY41" fmla="*/ 121380 h 469338"/>
              <a:gd name="connsiteX42" fmla="*/ 809204 w 915861"/>
              <a:gd name="connsiteY42" fmla="*/ 145656 h 469338"/>
              <a:gd name="connsiteX43" fmla="*/ 793019 w 915861"/>
              <a:gd name="connsiteY43" fmla="*/ 129472 h 469338"/>
              <a:gd name="connsiteX44" fmla="*/ 809204 w 915861"/>
              <a:gd name="connsiteY44" fmla="*/ 113288 h 469338"/>
              <a:gd name="connsiteX45" fmla="*/ 865848 w 915861"/>
              <a:gd name="connsiteY45" fmla="*/ 105196 h 469338"/>
              <a:gd name="connsiteX46" fmla="*/ 890124 w 915861"/>
              <a:gd name="connsiteY46" fmla="*/ 97104 h 469338"/>
              <a:gd name="connsiteX47" fmla="*/ 914400 w 915861"/>
              <a:gd name="connsiteY47" fmla="*/ 105196 h 469338"/>
              <a:gd name="connsiteX48" fmla="*/ 906308 w 915861"/>
              <a:gd name="connsiteY48" fmla="*/ 129472 h 469338"/>
              <a:gd name="connsiteX49" fmla="*/ 873940 w 915861"/>
              <a:gd name="connsiteY49" fmla="*/ 121380 h 469338"/>
              <a:gd name="connsiteX50" fmla="*/ 882032 w 915861"/>
              <a:gd name="connsiteY50" fmla="*/ 64736 h 469338"/>
              <a:gd name="connsiteX51" fmla="*/ 890124 w 915861"/>
              <a:gd name="connsiteY51" fmla="*/ 40460 h 469338"/>
              <a:gd name="connsiteX52" fmla="*/ 890124 w 915861"/>
              <a:gd name="connsiteY52" fmla="*/ 0 h 46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915861" h="469338">
                <a:moveTo>
                  <a:pt x="0" y="469338"/>
                </a:moveTo>
                <a:cubicBezTo>
                  <a:pt x="2697" y="447759"/>
                  <a:pt x="-1634" y="424052"/>
                  <a:pt x="8092" y="404601"/>
                </a:cubicBezTo>
                <a:cubicBezTo>
                  <a:pt x="11504" y="397777"/>
                  <a:pt x="22780" y="413305"/>
                  <a:pt x="24276" y="420786"/>
                </a:cubicBezTo>
                <a:cubicBezTo>
                  <a:pt x="25949" y="429150"/>
                  <a:pt x="18881" y="436970"/>
                  <a:pt x="16184" y="445062"/>
                </a:cubicBezTo>
                <a:cubicBezTo>
                  <a:pt x="2013" y="402548"/>
                  <a:pt x="5001" y="423150"/>
                  <a:pt x="16184" y="356049"/>
                </a:cubicBezTo>
                <a:cubicBezTo>
                  <a:pt x="18012" y="345079"/>
                  <a:pt x="18758" y="333337"/>
                  <a:pt x="24276" y="323681"/>
                </a:cubicBezTo>
                <a:cubicBezTo>
                  <a:pt x="29954" y="313745"/>
                  <a:pt x="40460" y="307497"/>
                  <a:pt x="48552" y="299405"/>
                </a:cubicBezTo>
                <a:cubicBezTo>
                  <a:pt x="78223" y="302102"/>
                  <a:pt x="109903" y="296432"/>
                  <a:pt x="137565" y="307497"/>
                </a:cubicBezTo>
                <a:cubicBezTo>
                  <a:pt x="145485" y="310665"/>
                  <a:pt x="135505" y="325742"/>
                  <a:pt x="129473" y="331773"/>
                </a:cubicBezTo>
                <a:cubicBezTo>
                  <a:pt x="123441" y="337805"/>
                  <a:pt x="113288" y="337168"/>
                  <a:pt x="105196" y="339865"/>
                </a:cubicBezTo>
                <a:cubicBezTo>
                  <a:pt x="91709" y="337168"/>
                  <a:pt x="72365" y="343217"/>
                  <a:pt x="64736" y="331773"/>
                </a:cubicBezTo>
                <a:cubicBezTo>
                  <a:pt x="59591" y="324055"/>
                  <a:pt x="75907" y="272861"/>
                  <a:pt x="89012" y="267037"/>
                </a:cubicBezTo>
                <a:cubicBezTo>
                  <a:pt x="106441" y="259291"/>
                  <a:pt x="126775" y="261642"/>
                  <a:pt x="145657" y="258945"/>
                </a:cubicBezTo>
                <a:cubicBezTo>
                  <a:pt x="161841" y="261642"/>
                  <a:pt x="182607" y="255435"/>
                  <a:pt x="194209" y="267037"/>
                </a:cubicBezTo>
                <a:cubicBezTo>
                  <a:pt x="202073" y="274901"/>
                  <a:pt x="186117" y="310526"/>
                  <a:pt x="186117" y="299405"/>
                </a:cubicBezTo>
                <a:cubicBezTo>
                  <a:pt x="186117" y="231218"/>
                  <a:pt x="180273" y="243960"/>
                  <a:pt x="218485" y="218485"/>
                </a:cubicBezTo>
                <a:cubicBezTo>
                  <a:pt x="223880" y="210393"/>
                  <a:pt x="225970" y="198558"/>
                  <a:pt x="234669" y="194209"/>
                </a:cubicBezTo>
                <a:cubicBezTo>
                  <a:pt x="267690" y="177699"/>
                  <a:pt x="325904" y="190860"/>
                  <a:pt x="356050" y="194209"/>
                </a:cubicBezTo>
                <a:cubicBezTo>
                  <a:pt x="364142" y="202301"/>
                  <a:pt x="373978" y="208963"/>
                  <a:pt x="380326" y="218485"/>
                </a:cubicBezTo>
                <a:cubicBezTo>
                  <a:pt x="390134" y="233198"/>
                  <a:pt x="392096" y="252324"/>
                  <a:pt x="380326" y="267037"/>
                </a:cubicBezTo>
                <a:cubicBezTo>
                  <a:pt x="374251" y="274631"/>
                  <a:pt x="364142" y="277826"/>
                  <a:pt x="356050" y="283221"/>
                </a:cubicBezTo>
                <a:cubicBezTo>
                  <a:pt x="347402" y="274574"/>
                  <a:pt x="325723" y="255012"/>
                  <a:pt x="323681" y="242761"/>
                </a:cubicBezTo>
                <a:cubicBezTo>
                  <a:pt x="322279" y="234347"/>
                  <a:pt x="326444" y="225146"/>
                  <a:pt x="331773" y="218485"/>
                </a:cubicBezTo>
                <a:cubicBezTo>
                  <a:pt x="343181" y="204225"/>
                  <a:pt x="364334" y="199540"/>
                  <a:pt x="380326" y="194209"/>
                </a:cubicBezTo>
                <a:cubicBezTo>
                  <a:pt x="392600" y="186026"/>
                  <a:pt x="412126" y="169932"/>
                  <a:pt x="428878" y="169932"/>
                </a:cubicBezTo>
                <a:cubicBezTo>
                  <a:pt x="439999" y="169932"/>
                  <a:pt x="450553" y="174969"/>
                  <a:pt x="461246" y="178024"/>
                </a:cubicBezTo>
                <a:cubicBezTo>
                  <a:pt x="490558" y="186399"/>
                  <a:pt x="483202" y="184570"/>
                  <a:pt x="509798" y="202301"/>
                </a:cubicBezTo>
                <a:cubicBezTo>
                  <a:pt x="517529" y="225495"/>
                  <a:pt x="527158" y="240997"/>
                  <a:pt x="509798" y="267037"/>
                </a:cubicBezTo>
                <a:cubicBezTo>
                  <a:pt x="505067" y="274134"/>
                  <a:pt x="493614" y="272432"/>
                  <a:pt x="485522" y="275129"/>
                </a:cubicBezTo>
                <a:cubicBezTo>
                  <a:pt x="474252" y="274002"/>
                  <a:pt x="388588" y="290295"/>
                  <a:pt x="396510" y="242761"/>
                </a:cubicBezTo>
                <a:cubicBezTo>
                  <a:pt x="401470" y="212999"/>
                  <a:pt x="417461" y="220147"/>
                  <a:pt x="436970" y="210393"/>
                </a:cubicBezTo>
                <a:cubicBezTo>
                  <a:pt x="445669" y="206044"/>
                  <a:pt x="452359" y="198159"/>
                  <a:pt x="461246" y="194209"/>
                </a:cubicBezTo>
                <a:cubicBezTo>
                  <a:pt x="476835" y="187280"/>
                  <a:pt x="509798" y="178024"/>
                  <a:pt x="509798" y="178024"/>
                </a:cubicBezTo>
                <a:cubicBezTo>
                  <a:pt x="547561" y="180722"/>
                  <a:pt x="590844" y="166275"/>
                  <a:pt x="623087" y="186117"/>
                </a:cubicBezTo>
                <a:cubicBezTo>
                  <a:pt x="688426" y="226326"/>
                  <a:pt x="599710" y="247856"/>
                  <a:pt x="590719" y="250853"/>
                </a:cubicBezTo>
                <a:cubicBezTo>
                  <a:pt x="549002" y="242510"/>
                  <a:pt x="508434" y="248370"/>
                  <a:pt x="558350" y="169932"/>
                </a:cubicBezTo>
                <a:cubicBezTo>
                  <a:pt x="569264" y="152781"/>
                  <a:pt x="677014" y="145958"/>
                  <a:pt x="679731" y="145656"/>
                </a:cubicBezTo>
                <a:cubicBezTo>
                  <a:pt x="698612" y="148353"/>
                  <a:pt x="718946" y="146002"/>
                  <a:pt x="736375" y="153748"/>
                </a:cubicBezTo>
                <a:cubicBezTo>
                  <a:pt x="754945" y="162001"/>
                  <a:pt x="757692" y="189076"/>
                  <a:pt x="744467" y="202301"/>
                </a:cubicBezTo>
                <a:cubicBezTo>
                  <a:pt x="738436" y="208333"/>
                  <a:pt x="728283" y="207696"/>
                  <a:pt x="720191" y="210393"/>
                </a:cubicBezTo>
                <a:cubicBezTo>
                  <a:pt x="722888" y="178025"/>
                  <a:pt x="706434" y="137322"/>
                  <a:pt x="728283" y="113288"/>
                </a:cubicBezTo>
                <a:cubicBezTo>
                  <a:pt x="744713" y="95215"/>
                  <a:pt x="778433" y="112309"/>
                  <a:pt x="801111" y="121380"/>
                </a:cubicBezTo>
                <a:cubicBezTo>
                  <a:pt x="809031" y="124548"/>
                  <a:pt x="815235" y="139625"/>
                  <a:pt x="809204" y="145656"/>
                </a:cubicBezTo>
                <a:lnTo>
                  <a:pt x="793019" y="129472"/>
                </a:lnTo>
                <a:cubicBezTo>
                  <a:pt x="798414" y="124077"/>
                  <a:pt x="801966" y="115701"/>
                  <a:pt x="809204" y="113288"/>
                </a:cubicBezTo>
                <a:cubicBezTo>
                  <a:pt x="827298" y="107257"/>
                  <a:pt x="847145" y="108937"/>
                  <a:pt x="865848" y="105196"/>
                </a:cubicBezTo>
                <a:cubicBezTo>
                  <a:pt x="874212" y="103523"/>
                  <a:pt x="882032" y="99801"/>
                  <a:pt x="890124" y="97104"/>
                </a:cubicBezTo>
                <a:cubicBezTo>
                  <a:pt x="898216" y="99801"/>
                  <a:pt x="910585" y="97567"/>
                  <a:pt x="914400" y="105196"/>
                </a:cubicBezTo>
                <a:cubicBezTo>
                  <a:pt x="918215" y="112825"/>
                  <a:pt x="914228" y="126304"/>
                  <a:pt x="906308" y="129472"/>
                </a:cubicBezTo>
                <a:cubicBezTo>
                  <a:pt x="895982" y="133602"/>
                  <a:pt x="884729" y="124077"/>
                  <a:pt x="873940" y="121380"/>
                </a:cubicBezTo>
                <a:cubicBezTo>
                  <a:pt x="876637" y="102499"/>
                  <a:pt x="878291" y="83439"/>
                  <a:pt x="882032" y="64736"/>
                </a:cubicBezTo>
                <a:cubicBezTo>
                  <a:pt x="883705" y="56372"/>
                  <a:pt x="889066" y="48924"/>
                  <a:pt x="890124" y="40460"/>
                </a:cubicBezTo>
                <a:cubicBezTo>
                  <a:pt x="891797" y="27077"/>
                  <a:pt x="890124" y="13487"/>
                  <a:pt x="89012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Tekstvak 27"/>
          <p:cNvSpPr txBox="1"/>
          <p:nvPr/>
        </p:nvSpPr>
        <p:spPr>
          <a:xfrm>
            <a:off x="3564120" y="1399668"/>
            <a:ext cx="50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e</a:t>
            </a:r>
            <a:r>
              <a:rPr lang="nl-NL" baseline="40000" dirty="0"/>
              <a:t>-</a:t>
            </a:r>
          </a:p>
        </p:txBody>
      </p:sp>
      <p:sp>
        <p:nvSpPr>
          <p:cNvPr id="29" name="Tekstvak 28"/>
          <p:cNvSpPr txBox="1"/>
          <p:nvPr/>
        </p:nvSpPr>
        <p:spPr>
          <a:xfrm>
            <a:off x="5363817" y="1408316"/>
            <a:ext cx="50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e</a:t>
            </a:r>
            <a:r>
              <a:rPr lang="nl-NL" baseline="40000" dirty="0"/>
              <a:t>-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5440214" y="3663239"/>
            <a:ext cx="494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O</a:t>
            </a:r>
            <a:r>
              <a:rPr lang="nl-NL" b="1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0" name="Tekstvak 29"/>
          <p:cNvSpPr txBox="1"/>
          <p:nvPr/>
        </p:nvSpPr>
        <p:spPr>
          <a:xfrm>
            <a:off x="3424643" y="3663239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H</a:t>
            </a:r>
            <a:r>
              <a:rPr lang="nl-NL" b="1" baseline="-25000" dirty="0"/>
              <a:t>2</a:t>
            </a:r>
          </a:p>
        </p:txBody>
      </p:sp>
      <p:sp>
        <p:nvSpPr>
          <p:cNvPr id="27" name="Tekstvak 26"/>
          <p:cNvSpPr txBox="1"/>
          <p:nvPr/>
        </p:nvSpPr>
        <p:spPr>
          <a:xfrm>
            <a:off x="303804" y="4124446"/>
            <a:ext cx="9177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</a:t>
            </a:r>
            <a:r>
              <a:rPr lang="nl-NL" baseline="-25000" dirty="0"/>
              <a:t>2</a:t>
            </a:r>
            <a:r>
              <a:rPr lang="nl-NL" dirty="0"/>
              <a:t>  </a:t>
            </a:r>
            <a:r>
              <a:rPr lang="nl-NL" dirty="0">
                <a:sym typeface="Wingdings" panose="05000000000000000000" pitchFamily="2" charset="2"/>
              </a:rPr>
              <a:t>   2 H</a:t>
            </a:r>
            <a:r>
              <a:rPr lang="nl-NL" baseline="30000" dirty="0">
                <a:sym typeface="Wingdings" panose="05000000000000000000" pitchFamily="2" charset="2"/>
              </a:rPr>
              <a:t>+</a:t>
            </a:r>
            <a:r>
              <a:rPr lang="nl-NL" dirty="0">
                <a:sym typeface="Wingdings" panose="05000000000000000000" pitchFamily="2" charset="2"/>
              </a:rPr>
              <a:t>  </a:t>
            </a:r>
            <a:r>
              <a:rPr lang="nl-NL" dirty="0"/>
              <a:t>+ 2</a:t>
            </a:r>
            <a:r>
              <a:rPr lang="nl-NL" baseline="30000" dirty="0"/>
              <a:t> </a:t>
            </a:r>
            <a:r>
              <a:rPr lang="nl-NL" dirty="0"/>
              <a:t>e</a:t>
            </a:r>
            <a:r>
              <a:rPr lang="nl-NL" baseline="30000" dirty="0"/>
              <a:t>-</a:t>
            </a:r>
            <a:r>
              <a:rPr lang="nl-NL" dirty="0">
                <a:sym typeface="Wingdings" panose="05000000000000000000" pitchFamily="2" charset="2"/>
              </a:rPr>
              <a:t>                                                                                       </a:t>
            </a:r>
            <a:r>
              <a:rPr lang="nl-NL" dirty="0">
                <a:solidFill>
                  <a:srgbClr val="FF0000"/>
                </a:solidFill>
                <a:sym typeface="Wingdings" panose="05000000000000000000" pitchFamily="2" charset="2"/>
              </a:rPr>
              <a:t>O</a:t>
            </a:r>
            <a:r>
              <a:rPr lang="nl-NL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nl-NL" dirty="0">
                <a:solidFill>
                  <a:srgbClr val="FF0000"/>
                </a:solidFill>
                <a:sym typeface="Wingdings" panose="05000000000000000000" pitchFamily="2" charset="2"/>
              </a:rPr>
              <a:t> + 4 H</a:t>
            </a:r>
            <a:r>
              <a:rPr lang="nl-NL" baseline="30000" dirty="0">
                <a:solidFill>
                  <a:srgbClr val="FF0000"/>
                </a:solidFill>
                <a:sym typeface="Wingdings" panose="05000000000000000000" pitchFamily="2" charset="2"/>
              </a:rPr>
              <a:t>+</a:t>
            </a:r>
            <a:r>
              <a:rPr lang="nl-NL" dirty="0">
                <a:solidFill>
                  <a:srgbClr val="FF0000"/>
                </a:solidFill>
                <a:sym typeface="Wingdings" panose="05000000000000000000" pitchFamily="2" charset="2"/>
              </a:rPr>
              <a:t> + 4 e</a:t>
            </a:r>
            <a:r>
              <a:rPr lang="nl-NL" baseline="30000" dirty="0">
                <a:solidFill>
                  <a:srgbClr val="FF0000"/>
                </a:solidFill>
                <a:sym typeface="Wingdings" panose="05000000000000000000" pitchFamily="2" charset="2"/>
              </a:rPr>
              <a:t>-  </a:t>
            </a:r>
            <a:r>
              <a:rPr lang="nl-NL" dirty="0">
                <a:solidFill>
                  <a:srgbClr val="FF0000"/>
                </a:solidFill>
                <a:sym typeface="Wingdings" panose="05000000000000000000" pitchFamily="2" charset="2"/>
              </a:rPr>
              <a:t>  2 H</a:t>
            </a:r>
            <a:r>
              <a:rPr lang="nl-NL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nl-NL" dirty="0">
                <a:solidFill>
                  <a:srgbClr val="FF0000"/>
                </a:solidFill>
                <a:sym typeface="Wingdings" panose="05000000000000000000" pitchFamily="2" charset="2"/>
              </a:rPr>
              <a:t>O </a:t>
            </a: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615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vak 29"/>
          <p:cNvSpPr txBox="1"/>
          <p:nvPr/>
        </p:nvSpPr>
        <p:spPr>
          <a:xfrm>
            <a:off x="3424643" y="3663239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H</a:t>
            </a:r>
            <a:r>
              <a:rPr lang="nl-NL" baseline="-25000" dirty="0"/>
              <a:t>2</a:t>
            </a:r>
          </a:p>
        </p:txBody>
      </p:sp>
      <p:pic>
        <p:nvPicPr>
          <p:cNvPr id="26" name="Afbeelding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73062" y="571801"/>
            <a:ext cx="519250" cy="692334"/>
          </a:xfrm>
          <a:prstGeom prst="rect">
            <a:avLst/>
          </a:prstGeom>
        </p:spPr>
      </p:pic>
      <p:grpSp>
        <p:nvGrpSpPr>
          <p:cNvPr id="33" name="Groep 32"/>
          <p:cNvGrpSpPr/>
          <p:nvPr/>
        </p:nvGrpSpPr>
        <p:grpSpPr>
          <a:xfrm>
            <a:off x="1310934" y="1137972"/>
            <a:ext cx="6531733" cy="4348428"/>
            <a:chOff x="1262382" y="636266"/>
            <a:chExt cx="6531733" cy="4348428"/>
          </a:xfrm>
        </p:grpSpPr>
        <p:pic>
          <p:nvPicPr>
            <p:cNvPr id="2" name="Afbeelding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56" t="23645" r="17474" b="11989"/>
            <a:stretch/>
          </p:blipFill>
          <p:spPr>
            <a:xfrm>
              <a:off x="1921933" y="1135839"/>
              <a:ext cx="5253992" cy="3848855"/>
            </a:xfrm>
            <a:prstGeom prst="rect">
              <a:avLst/>
            </a:prstGeom>
          </p:spPr>
        </p:pic>
        <p:sp>
          <p:nvSpPr>
            <p:cNvPr id="4" name="Rechthoek 3"/>
            <p:cNvSpPr/>
            <p:nvPr/>
          </p:nvSpPr>
          <p:spPr>
            <a:xfrm>
              <a:off x="3820795" y="1269566"/>
              <a:ext cx="1456267" cy="3581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" name="Rechthoek 4"/>
            <p:cNvSpPr/>
            <p:nvPr/>
          </p:nvSpPr>
          <p:spPr>
            <a:xfrm>
              <a:off x="6337848" y="1135839"/>
              <a:ext cx="1456267" cy="357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/>
            <p:cNvSpPr/>
            <p:nvPr/>
          </p:nvSpPr>
          <p:spPr>
            <a:xfrm>
              <a:off x="1262382" y="1135839"/>
              <a:ext cx="1456267" cy="3581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7" name="Rechthoek 6"/>
            <p:cNvSpPr/>
            <p:nvPr/>
          </p:nvSpPr>
          <p:spPr>
            <a:xfrm>
              <a:off x="3545848" y="1082517"/>
              <a:ext cx="172800" cy="37800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/>
            <p:cNvSpPr/>
            <p:nvPr/>
          </p:nvSpPr>
          <p:spPr>
            <a:xfrm>
              <a:off x="5377397" y="1082517"/>
              <a:ext cx="158212" cy="37800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/>
            <p:cNvSpPr/>
            <p:nvPr/>
          </p:nvSpPr>
          <p:spPr>
            <a:xfrm>
              <a:off x="5321051" y="1172517"/>
              <a:ext cx="45719" cy="36900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/>
            <p:cNvSpPr/>
            <p:nvPr/>
          </p:nvSpPr>
          <p:spPr>
            <a:xfrm>
              <a:off x="3737856" y="1160966"/>
              <a:ext cx="45719" cy="37080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PIJL-RECHTS 13"/>
            <p:cNvSpPr/>
            <p:nvPr/>
          </p:nvSpPr>
          <p:spPr>
            <a:xfrm>
              <a:off x="2324450" y="4508113"/>
              <a:ext cx="350158" cy="136800"/>
            </a:xfrm>
            <a:prstGeom prst="rightArrow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PIJL-RECHTS 14"/>
            <p:cNvSpPr/>
            <p:nvPr/>
          </p:nvSpPr>
          <p:spPr>
            <a:xfrm rot="10800000">
              <a:off x="6410006" y="4525745"/>
              <a:ext cx="350158" cy="136800"/>
            </a:xfrm>
            <a:prstGeom prst="rightArrow">
              <a:avLst/>
            </a:prstGeom>
            <a:solidFill>
              <a:srgbClr val="7030A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hthoek 15"/>
            <p:cNvSpPr/>
            <p:nvPr/>
          </p:nvSpPr>
          <p:spPr>
            <a:xfrm>
              <a:off x="3776273" y="1172517"/>
              <a:ext cx="1532820" cy="369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Gebogen pijl 10"/>
            <p:cNvSpPr/>
            <p:nvPr/>
          </p:nvSpPr>
          <p:spPr>
            <a:xfrm rot="16200000">
              <a:off x="5499583" y="4272006"/>
              <a:ext cx="301336" cy="391742"/>
            </a:xfrm>
            <a:prstGeom prst="bentArrow">
              <a:avLst/>
            </a:prstGeom>
            <a:solidFill>
              <a:srgbClr val="7030A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17" name="Gebogen pijl 16"/>
            <p:cNvSpPr/>
            <p:nvPr/>
          </p:nvSpPr>
          <p:spPr>
            <a:xfrm rot="16200000" flipV="1">
              <a:off x="3286699" y="4276086"/>
              <a:ext cx="301336" cy="383582"/>
            </a:xfrm>
            <a:prstGeom prst="bentArrow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12" name="Tekstvak 11"/>
            <p:cNvSpPr txBox="1"/>
            <p:nvPr/>
          </p:nvSpPr>
          <p:spPr>
            <a:xfrm>
              <a:off x="3383255" y="636266"/>
              <a:ext cx="43472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000" dirty="0"/>
                <a:t> </a:t>
              </a:r>
              <a:r>
                <a:rPr lang="nl-NL" sz="3200" dirty="0">
                  <a:solidFill>
                    <a:srgbClr val="FF0000"/>
                  </a:solidFill>
                </a:rPr>
                <a:t>–                 </a:t>
              </a:r>
              <a:r>
                <a:rPr lang="nl-NL" sz="800" dirty="0">
                  <a:solidFill>
                    <a:srgbClr val="FF0000"/>
                  </a:solidFill>
                </a:rPr>
                <a:t>  </a:t>
              </a:r>
              <a:r>
                <a:rPr lang="nl-NL" sz="3200" dirty="0">
                  <a:solidFill>
                    <a:srgbClr val="FF0000"/>
                  </a:solidFill>
                </a:rPr>
                <a:t>+</a:t>
              </a:r>
            </a:p>
          </p:txBody>
        </p:sp>
      </p:grpSp>
      <p:sp>
        <p:nvSpPr>
          <p:cNvPr id="9" name="Tekstvak 8"/>
          <p:cNvSpPr txBox="1"/>
          <p:nvPr/>
        </p:nvSpPr>
        <p:spPr>
          <a:xfrm>
            <a:off x="1903971" y="4805373"/>
            <a:ext cx="63517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H</a:t>
            </a:r>
            <a:r>
              <a:rPr lang="nl-NL" sz="2400" b="1" baseline="-25000" dirty="0"/>
              <a:t>2</a:t>
            </a:r>
            <a:r>
              <a:rPr lang="nl-NL" sz="2400" dirty="0"/>
              <a:t>                                                                   lucht  </a:t>
            </a:r>
            <a:r>
              <a:rPr lang="nl-NL" sz="2400" b="1" dirty="0"/>
              <a:t>O</a:t>
            </a:r>
            <a:r>
              <a:rPr lang="nl-NL" sz="2400" b="1" baseline="-25000" dirty="0"/>
              <a:t>2</a:t>
            </a:r>
          </a:p>
          <a:p>
            <a:endParaRPr lang="nl-NL" sz="2400" b="1" baseline="-25000" dirty="0"/>
          </a:p>
          <a:p>
            <a:r>
              <a:rPr lang="nl-NL" sz="2400" b="1" dirty="0"/>
              <a:t>Red                                                                           </a:t>
            </a:r>
            <a:r>
              <a:rPr lang="nl-NL" sz="2400" b="1" dirty="0" err="1"/>
              <a:t>Ox</a:t>
            </a:r>
            <a:endParaRPr lang="nl-NL" sz="2400" b="1" dirty="0"/>
          </a:p>
        </p:txBody>
      </p:sp>
      <p:sp>
        <p:nvSpPr>
          <p:cNvPr id="18" name="Tekstvak 17"/>
          <p:cNvSpPr txBox="1"/>
          <p:nvPr/>
        </p:nvSpPr>
        <p:spPr>
          <a:xfrm>
            <a:off x="303804" y="4124446"/>
            <a:ext cx="9177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</a:t>
            </a:r>
            <a:r>
              <a:rPr lang="nl-NL" baseline="-25000" dirty="0"/>
              <a:t>2</a:t>
            </a:r>
            <a:r>
              <a:rPr lang="nl-NL" dirty="0"/>
              <a:t>  </a:t>
            </a:r>
            <a:r>
              <a:rPr lang="nl-NL" dirty="0">
                <a:sym typeface="Wingdings" panose="05000000000000000000" pitchFamily="2" charset="2"/>
              </a:rPr>
              <a:t>   2 </a:t>
            </a:r>
            <a:r>
              <a:rPr lang="nl-NL" dirty="0">
                <a:solidFill>
                  <a:srgbClr val="FF0000"/>
                </a:solidFill>
                <a:sym typeface="Wingdings" panose="05000000000000000000" pitchFamily="2" charset="2"/>
              </a:rPr>
              <a:t>H</a:t>
            </a:r>
            <a:r>
              <a:rPr lang="nl-NL" baseline="30000" dirty="0">
                <a:solidFill>
                  <a:srgbClr val="FF0000"/>
                </a:solidFill>
                <a:sym typeface="Wingdings" panose="05000000000000000000" pitchFamily="2" charset="2"/>
              </a:rPr>
              <a:t>+</a:t>
            </a:r>
            <a:r>
              <a:rPr lang="nl-NL" dirty="0">
                <a:sym typeface="Wingdings" panose="05000000000000000000" pitchFamily="2" charset="2"/>
              </a:rPr>
              <a:t>  </a:t>
            </a:r>
            <a:r>
              <a:rPr lang="nl-NL" dirty="0"/>
              <a:t>+ 2</a:t>
            </a:r>
            <a:r>
              <a:rPr lang="nl-NL" baseline="30000" dirty="0"/>
              <a:t> </a:t>
            </a:r>
            <a:r>
              <a:rPr lang="nl-NL" dirty="0">
                <a:solidFill>
                  <a:srgbClr val="FF0000"/>
                </a:solidFill>
              </a:rPr>
              <a:t>e</a:t>
            </a:r>
            <a:r>
              <a:rPr lang="nl-NL" baseline="30000" dirty="0">
                <a:solidFill>
                  <a:srgbClr val="FF0000"/>
                </a:solidFill>
              </a:rPr>
              <a:t>-</a:t>
            </a:r>
            <a:r>
              <a:rPr lang="nl-NL" dirty="0">
                <a:sym typeface="Wingdings" panose="05000000000000000000" pitchFamily="2" charset="2"/>
              </a:rPr>
              <a:t>                                                                                       O</a:t>
            </a:r>
            <a:r>
              <a:rPr lang="nl-NL" baseline="-25000" dirty="0">
                <a:sym typeface="Wingdings" panose="05000000000000000000" pitchFamily="2" charset="2"/>
              </a:rPr>
              <a:t>2</a:t>
            </a:r>
            <a:r>
              <a:rPr lang="nl-NL" dirty="0">
                <a:sym typeface="Wingdings" panose="05000000000000000000" pitchFamily="2" charset="2"/>
              </a:rPr>
              <a:t> + 4 H</a:t>
            </a:r>
            <a:r>
              <a:rPr lang="nl-NL" baseline="30000" dirty="0">
                <a:sym typeface="Wingdings" panose="05000000000000000000" pitchFamily="2" charset="2"/>
              </a:rPr>
              <a:t>+</a:t>
            </a:r>
            <a:r>
              <a:rPr lang="nl-NL" dirty="0">
                <a:sym typeface="Wingdings" panose="05000000000000000000" pitchFamily="2" charset="2"/>
              </a:rPr>
              <a:t> + 4 e</a:t>
            </a:r>
            <a:r>
              <a:rPr lang="nl-NL" baseline="30000" dirty="0">
                <a:sym typeface="Wingdings" panose="05000000000000000000" pitchFamily="2" charset="2"/>
              </a:rPr>
              <a:t>-  </a:t>
            </a:r>
            <a:r>
              <a:rPr lang="nl-NL" dirty="0">
                <a:sym typeface="Wingdings" panose="05000000000000000000" pitchFamily="2" charset="2"/>
              </a:rPr>
              <a:t>  2 H</a:t>
            </a:r>
            <a:r>
              <a:rPr lang="nl-NL" baseline="-25000" dirty="0">
                <a:sym typeface="Wingdings" panose="05000000000000000000" pitchFamily="2" charset="2"/>
              </a:rPr>
              <a:t>2</a:t>
            </a:r>
            <a:r>
              <a:rPr lang="nl-NL" dirty="0">
                <a:sym typeface="Wingdings" panose="05000000000000000000" pitchFamily="2" charset="2"/>
              </a:rPr>
              <a:t>O </a:t>
            </a:r>
            <a:endParaRPr lang="nl-NL" dirty="0"/>
          </a:p>
        </p:txBody>
      </p:sp>
      <p:sp>
        <p:nvSpPr>
          <p:cNvPr id="19" name="Tekstvak 18"/>
          <p:cNvSpPr txBox="1"/>
          <p:nvPr/>
        </p:nvSpPr>
        <p:spPr>
          <a:xfrm>
            <a:off x="3501742" y="3473400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H</a:t>
            </a:r>
            <a:r>
              <a:rPr lang="nl-NL" b="1" baseline="30000" dirty="0">
                <a:solidFill>
                  <a:srgbClr val="FF0000"/>
                </a:solidFill>
              </a:rPr>
              <a:t>+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3528471" y="3295265"/>
            <a:ext cx="50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e</a:t>
            </a:r>
            <a:r>
              <a:rPr lang="nl-NL" b="1" baseline="40000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4" name="Vrije vorm 23"/>
          <p:cNvSpPr/>
          <p:nvPr/>
        </p:nvSpPr>
        <p:spPr>
          <a:xfrm>
            <a:off x="4628644" y="1060011"/>
            <a:ext cx="894541" cy="509844"/>
          </a:xfrm>
          <a:custGeom>
            <a:avLst/>
            <a:gdLst>
              <a:gd name="connsiteX0" fmla="*/ 865848 w 894541"/>
              <a:gd name="connsiteY0" fmla="*/ 509844 h 509844"/>
              <a:gd name="connsiteX1" fmla="*/ 882032 w 894541"/>
              <a:gd name="connsiteY1" fmla="*/ 477476 h 509844"/>
              <a:gd name="connsiteX2" fmla="*/ 793020 w 894541"/>
              <a:gd name="connsiteY2" fmla="*/ 453199 h 509844"/>
              <a:gd name="connsiteX3" fmla="*/ 801112 w 894541"/>
              <a:gd name="connsiteY3" fmla="*/ 477476 h 509844"/>
              <a:gd name="connsiteX4" fmla="*/ 882032 w 894541"/>
              <a:gd name="connsiteY4" fmla="*/ 453199 h 509844"/>
              <a:gd name="connsiteX5" fmla="*/ 882032 w 894541"/>
              <a:gd name="connsiteY5" fmla="*/ 307543 h 509844"/>
              <a:gd name="connsiteX6" fmla="*/ 873940 w 894541"/>
              <a:gd name="connsiteY6" fmla="*/ 283267 h 509844"/>
              <a:gd name="connsiteX7" fmla="*/ 825388 w 894541"/>
              <a:gd name="connsiteY7" fmla="*/ 250899 h 509844"/>
              <a:gd name="connsiteX8" fmla="*/ 768743 w 894541"/>
              <a:gd name="connsiteY8" fmla="*/ 258991 h 509844"/>
              <a:gd name="connsiteX9" fmla="*/ 776835 w 894541"/>
              <a:gd name="connsiteY9" fmla="*/ 299451 h 509844"/>
              <a:gd name="connsiteX10" fmla="*/ 801112 w 894541"/>
              <a:gd name="connsiteY10" fmla="*/ 291359 h 509844"/>
              <a:gd name="connsiteX11" fmla="*/ 809204 w 894541"/>
              <a:gd name="connsiteY11" fmla="*/ 267083 h 509844"/>
              <a:gd name="connsiteX12" fmla="*/ 784927 w 894541"/>
              <a:gd name="connsiteY12" fmla="*/ 226622 h 509844"/>
              <a:gd name="connsiteX13" fmla="*/ 736375 w 894541"/>
              <a:gd name="connsiteY13" fmla="*/ 210438 h 509844"/>
              <a:gd name="connsiteX14" fmla="*/ 712099 w 894541"/>
              <a:gd name="connsiteY14" fmla="*/ 202346 h 509844"/>
              <a:gd name="connsiteX15" fmla="*/ 623087 w 894541"/>
              <a:gd name="connsiteY15" fmla="*/ 218530 h 509844"/>
              <a:gd name="connsiteX16" fmla="*/ 598811 w 894541"/>
              <a:gd name="connsiteY16" fmla="*/ 234714 h 509844"/>
              <a:gd name="connsiteX17" fmla="*/ 647363 w 894541"/>
              <a:gd name="connsiteY17" fmla="*/ 250899 h 509844"/>
              <a:gd name="connsiteX18" fmla="*/ 639271 w 894541"/>
              <a:gd name="connsiteY18" fmla="*/ 186162 h 509844"/>
              <a:gd name="connsiteX19" fmla="*/ 614995 w 894541"/>
              <a:gd name="connsiteY19" fmla="*/ 169978 h 509844"/>
              <a:gd name="connsiteX20" fmla="*/ 550258 w 894541"/>
              <a:gd name="connsiteY20" fmla="*/ 153794 h 509844"/>
              <a:gd name="connsiteX21" fmla="*/ 485522 w 894541"/>
              <a:gd name="connsiteY21" fmla="*/ 186162 h 509844"/>
              <a:gd name="connsiteX22" fmla="*/ 493614 w 894541"/>
              <a:gd name="connsiteY22" fmla="*/ 226622 h 509844"/>
              <a:gd name="connsiteX23" fmla="*/ 517890 w 894541"/>
              <a:gd name="connsiteY23" fmla="*/ 218530 h 509844"/>
              <a:gd name="connsiteX24" fmla="*/ 534074 w 894541"/>
              <a:gd name="connsiteY24" fmla="*/ 121426 h 509844"/>
              <a:gd name="connsiteX25" fmla="*/ 445062 w 894541"/>
              <a:gd name="connsiteY25" fmla="*/ 97150 h 509844"/>
              <a:gd name="connsiteX26" fmla="*/ 396510 w 894541"/>
              <a:gd name="connsiteY26" fmla="*/ 80966 h 509844"/>
              <a:gd name="connsiteX27" fmla="*/ 323681 w 894541"/>
              <a:gd name="connsiteY27" fmla="*/ 89058 h 509844"/>
              <a:gd name="connsiteX28" fmla="*/ 331773 w 894541"/>
              <a:gd name="connsiteY28" fmla="*/ 121426 h 509844"/>
              <a:gd name="connsiteX29" fmla="*/ 339866 w 894541"/>
              <a:gd name="connsiteY29" fmla="*/ 97150 h 509844"/>
              <a:gd name="connsiteX30" fmla="*/ 323681 w 894541"/>
              <a:gd name="connsiteY30" fmla="*/ 48598 h 509844"/>
              <a:gd name="connsiteX31" fmla="*/ 137565 w 894541"/>
              <a:gd name="connsiteY31" fmla="*/ 56690 h 509844"/>
              <a:gd name="connsiteX32" fmla="*/ 129473 w 894541"/>
              <a:gd name="connsiteY32" fmla="*/ 80966 h 509844"/>
              <a:gd name="connsiteX33" fmla="*/ 153749 w 894541"/>
              <a:gd name="connsiteY33" fmla="*/ 105242 h 509844"/>
              <a:gd name="connsiteX34" fmla="*/ 202301 w 894541"/>
              <a:gd name="connsiteY34" fmla="*/ 121426 h 509844"/>
              <a:gd name="connsiteX35" fmla="*/ 226577 w 894541"/>
              <a:gd name="connsiteY35" fmla="*/ 72874 h 509844"/>
              <a:gd name="connsiteX36" fmla="*/ 218485 w 894541"/>
              <a:gd name="connsiteY36" fmla="*/ 48598 h 509844"/>
              <a:gd name="connsiteX37" fmla="*/ 194209 w 894541"/>
              <a:gd name="connsiteY37" fmla="*/ 40506 h 509844"/>
              <a:gd name="connsiteX38" fmla="*/ 129473 w 894541"/>
              <a:gd name="connsiteY38" fmla="*/ 24322 h 509844"/>
              <a:gd name="connsiteX39" fmla="*/ 80920 w 894541"/>
              <a:gd name="connsiteY39" fmla="*/ 8137 h 509844"/>
              <a:gd name="connsiteX40" fmla="*/ 0 w 894541"/>
              <a:gd name="connsiteY40" fmla="*/ 45 h 509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94541" h="509844">
                <a:moveTo>
                  <a:pt x="865848" y="509844"/>
                </a:moveTo>
                <a:cubicBezTo>
                  <a:pt x="871243" y="499055"/>
                  <a:pt x="880536" y="489446"/>
                  <a:pt x="882032" y="477476"/>
                </a:cubicBezTo>
                <a:cubicBezTo>
                  <a:pt x="889644" y="416581"/>
                  <a:pt x="830706" y="449430"/>
                  <a:pt x="793020" y="453199"/>
                </a:cubicBezTo>
                <a:cubicBezTo>
                  <a:pt x="795717" y="461291"/>
                  <a:pt x="792837" y="475407"/>
                  <a:pt x="801112" y="477476"/>
                </a:cubicBezTo>
                <a:cubicBezTo>
                  <a:pt x="838980" y="486943"/>
                  <a:pt x="856369" y="470308"/>
                  <a:pt x="882032" y="453199"/>
                </a:cubicBezTo>
                <a:cubicBezTo>
                  <a:pt x="902036" y="393186"/>
                  <a:pt x="895021" y="424445"/>
                  <a:pt x="882032" y="307543"/>
                </a:cubicBezTo>
                <a:cubicBezTo>
                  <a:pt x="881090" y="299065"/>
                  <a:pt x="879971" y="289298"/>
                  <a:pt x="873940" y="283267"/>
                </a:cubicBezTo>
                <a:cubicBezTo>
                  <a:pt x="860186" y="269513"/>
                  <a:pt x="825388" y="250899"/>
                  <a:pt x="825388" y="250899"/>
                </a:cubicBezTo>
                <a:cubicBezTo>
                  <a:pt x="806506" y="253596"/>
                  <a:pt x="782230" y="245504"/>
                  <a:pt x="768743" y="258991"/>
                </a:cubicBezTo>
                <a:cubicBezTo>
                  <a:pt x="759018" y="268716"/>
                  <a:pt x="767109" y="289726"/>
                  <a:pt x="776835" y="299451"/>
                </a:cubicBezTo>
                <a:cubicBezTo>
                  <a:pt x="782867" y="305483"/>
                  <a:pt x="793020" y="294056"/>
                  <a:pt x="801112" y="291359"/>
                </a:cubicBezTo>
                <a:cubicBezTo>
                  <a:pt x="803809" y="283267"/>
                  <a:pt x="809204" y="275613"/>
                  <a:pt x="809204" y="267083"/>
                </a:cubicBezTo>
                <a:cubicBezTo>
                  <a:pt x="809204" y="253240"/>
                  <a:pt x="797747" y="233032"/>
                  <a:pt x="784927" y="226622"/>
                </a:cubicBezTo>
                <a:cubicBezTo>
                  <a:pt x="769669" y="218993"/>
                  <a:pt x="752559" y="215833"/>
                  <a:pt x="736375" y="210438"/>
                </a:cubicBezTo>
                <a:lnTo>
                  <a:pt x="712099" y="202346"/>
                </a:lnTo>
                <a:cubicBezTo>
                  <a:pt x="689784" y="205135"/>
                  <a:pt x="648035" y="206056"/>
                  <a:pt x="623087" y="218530"/>
                </a:cubicBezTo>
                <a:cubicBezTo>
                  <a:pt x="614388" y="222879"/>
                  <a:pt x="606903" y="229319"/>
                  <a:pt x="598811" y="234714"/>
                </a:cubicBezTo>
                <a:cubicBezTo>
                  <a:pt x="598824" y="234733"/>
                  <a:pt x="631106" y="299671"/>
                  <a:pt x="647363" y="250899"/>
                </a:cubicBezTo>
                <a:cubicBezTo>
                  <a:pt x="654240" y="230268"/>
                  <a:pt x="647348" y="206354"/>
                  <a:pt x="639271" y="186162"/>
                </a:cubicBezTo>
                <a:cubicBezTo>
                  <a:pt x="635659" y="177132"/>
                  <a:pt x="623694" y="174327"/>
                  <a:pt x="614995" y="169978"/>
                </a:cubicBezTo>
                <a:cubicBezTo>
                  <a:pt x="598406" y="161684"/>
                  <a:pt x="565648" y="156872"/>
                  <a:pt x="550258" y="153794"/>
                </a:cubicBezTo>
                <a:cubicBezTo>
                  <a:pt x="527509" y="157585"/>
                  <a:pt x="489826" y="151731"/>
                  <a:pt x="485522" y="186162"/>
                </a:cubicBezTo>
                <a:cubicBezTo>
                  <a:pt x="483816" y="199810"/>
                  <a:pt x="490917" y="213135"/>
                  <a:pt x="493614" y="226622"/>
                </a:cubicBezTo>
                <a:cubicBezTo>
                  <a:pt x="501706" y="223925"/>
                  <a:pt x="510793" y="223261"/>
                  <a:pt x="517890" y="218530"/>
                </a:cubicBezTo>
                <a:cubicBezTo>
                  <a:pt x="551076" y="196406"/>
                  <a:pt x="561276" y="164171"/>
                  <a:pt x="534074" y="121426"/>
                </a:cubicBezTo>
                <a:cubicBezTo>
                  <a:pt x="527227" y="110667"/>
                  <a:pt x="458107" y="100708"/>
                  <a:pt x="445062" y="97150"/>
                </a:cubicBezTo>
                <a:cubicBezTo>
                  <a:pt x="428604" y="92661"/>
                  <a:pt x="396510" y="80966"/>
                  <a:pt x="396510" y="80966"/>
                </a:cubicBezTo>
                <a:cubicBezTo>
                  <a:pt x="372234" y="83663"/>
                  <a:pt x="346636" y="80711"/>
                  <a:pt x="323681" y="89058"/>
                </a:cubicBezTo>
                <a:cubicBezTo>
                  <a:pt x="268664" y="109064"/>
                  <a:pt x="328180" y="120228"/>
                  <a:pt x="331773" y="121426"/>
                </a:cubicBezTo>
                <a:cubicBezTo>
                  <a:pt x="334471" y="113334"/>
                  <a:pt x="340808" y="105628"/>
                  <a:pt x="339866" y="97150"/>
                </a:cubicBezTo>
                <a:cubicBezTo>
                  <a:pt x="337982" y="80195"/>
                  <a:pt x="323681" y="48598"/>
                  <a:pt x="323681" y="48598"/>
                </a:cubicBezTo>
                <a:cubicBezTo>
                  <a:pt x="261642" y="51295"/>
                  <a:pt x="198817" y="46481"/>
                  <a:pt x="137565" y="56690"/>
                </a:cubicBezTo>
                <a:cubicBezTo>
                  <a:pt x="129151" y="58092"/>
                  <a:pt x="126776" y="72874"/>
                  <a:pt x="129473" y="80966"/>
                </a:cubicBezTo>
                <a:cubicBezTo>
                  <a:pt x="133092" y="91823"/>
                  <a:pt x="143745" y="99684"/>
                  <a:pt x="153749" y="105242"/>
                </a:cubicBezTo>
                <a:cubicBezTo>
                  <a:pt x="168662" y="113527"/>
                  <a:pt x="202301" y="121426"/>
                  <a:pt x="202301" y="121426"/>
                </a:cubicBezTo>
                <a:cubicBezTo>
                  <a:pt x="210484" y="109152"/>
                  <a:pt x="226577" y="89625"/>
                  <a:pt x="226577" y="72874"/>
                </a:cubicBezTo>
                <a:cubicBezTo>
                  <a:pt x="226577" y="64344"/>
                  <a:pt x="224516" y="54629"/>
                  <a:pt x="218485" y="48598"/>
                </a:cubicBezTo>
                <a:cubicBezTo>
                  <a:pt x="212454" y="42567"/>
                  <a:pt x="202438" y="42750"/>
                  <a:pt x="194209" y="40506"/>
                </a:cubicBezTo>
                <a:cubicBezTo>
                  <a:pt x="172750" y="34654"/>
                  <a:pt x="150574" y="31356"/>
                  <a:pt x="129473" y="24322"/>
                </a:cubicBezTo>
                <a:cubicBezTo>
                  <a:pt x="113289" y="18927"/>
                  <a:pt x="97808" y="10550"/>
                  <a:pt x="80920" y="8137"/>
                </a:cubicBezTo>
                <a:cubicBezTo>
                  <a:pt x="16265" y="-1099"/>
                  <a:pt x="43349" y="45"/>
                  <a:pt x="0" y="4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Vrije vorm 22"/>
          <p:cNvSpPr/>
          <p:nvPr/>
        </p:nvSpPr>
        <p:spPr>
          <a:xfrm>
            <a:off x="3698060" y="1116701"/>
            <a:ext cx="915861" cy="469338"/>
          </a:xfrm>
          <a:custGeom>
            <a:avLst/>
            <a:gdLst>
              <a:gd name="connsiteX0" fmla="*/ 0 w 915861"/>
              <a:gd name="connsiteY0" fmla="*/ 469338 h 469338"/>
              <a:gd name="connsiteX1" fmla="*/ 8092 w 915861"/>
              <a:gd name="connsiteY1" fmla="*/ 404601 h 469338"/>
              <a:gd name="connsiteX2" fmla="*/ 24276 w 915861"/>
              <a:gd name="connsiteY2" fmla="*/ 420786 h 469338"/>
              <a:gd name="connsiteX3" fmla="*/ 16184 w 915861"/>
              <a:gd name="connsiteY3" fmla="*/ 445062 h 469338"/>
              <a:gd name="connsiteX4" fmla="*/ 16184 w 915861"/>
              <a:gd name="connsiteY4" fmla="*/ 356049 h 469338"/>
              <a:gd name="connsiteX5" fmla="*/ 24276 w 915861"/>
              <a:gd name="connsiteY5" fmla="*/ 323681 h 469338"/>
              <a:gd name="connsiteX6" fmla="*/ 48552 w 915861"/>
              <a:gd name="connsiteY6" fmla="*/ 299405 h 469338"/>
              <a:gd name="connsiteX7" fmla="*/ 137565 w 915861"/>
              <a:gd name="connsiteY7" fmla="*/ 307497 h 469338"/>
              <a:gd name="connsiteX8" fmla="*/ 129473 w 915861"/>
              <a:gd name="connsiteY8" fmla="*/ 331773 h 469338"/>
              <a:gd name="connsiteX9" fmla="*/ 105196 w 915861"/>
              <a:gd name="connsiteY9" fmla="*/ 339865 h 469338"/>
              <a:gd name="connsiteX10" fmla="*/ 64736 w 915861"/>
              <a:gd name="connsiteY10" fmla="*/ 331773 h 469338"/>
              <a:gd name="connsiteX11" fmla="*/ 89012 w 915861"/>
              <a:gd name="connsiteY11" fmla="*/ 267037 h 469338"/>
              <a:gd name="connsiteX12" fmla="*/ 145657 w 915861"/>
              <a:gd name="connsiteY12" fmla="*/ 258945 h 469338"/>
              <a:gd name="connsiteX13" fmla="*/ 194209 w 915861"/>
              <a:gd name="connsiteY13" fmla="*/ 267037 h 469338"/>
              <a:gd name="connsiteX14" fmla="*/ 186117 w 915861"/>
              <a:gd name="connsiteY14" fmla="*/ 299405 h 469338"/>
              <a:gd name="connsiteX15" fmla="*/ 218485 w 915861"/>
              <a:gd name="connsiteY15" fmla="*/ 218485 h 469338"/>
              <a:gd name="connsiteX16" fmla="*/ 234669 w 915861"/>
              <a:gd name="connsiteY16" fmla="*/ 194209 h 469338"/>
              <a:gd name="connsiteX17" fmla="*/ 356050 w 915861"/>
              <a:gd name="connsiteY17" fmla="*/ 194209 h 469338"/>
              <a:gd name="connsiteX18" fmla="*/ 380326 w 915861"/>
              <a:gd name="connsiteY18" fmla="*/ 218485 h 469338"/>
              <a:gd name="connsiteX19" fmla="*/ 380326 w 915861"/>
              <a:gd name="connsiteY19" fmla="*/ 267037 h 469338"/>
              <a:gd name="connsiteX20" fmla="*/ 356050 w 915861"/>
              <a:gd name="connsiteY20" fmla="*/ 283221 h 469338"/>
              <a:gd name="connsiteX21" fmla="*/ 323681 w 915861"/>
              <a:gd name="connsiteY21" fmla="*/ 242761 h 469338"/>
              <a:gd name="connsiteX22" fmla="*/ 331773 w 915861"/>
              <a:gd name="connsiteY22" fmla="*/ 218485 h 469338"/>
              <a:gd name="connsiteX23" fmla="*/ 380326 w 915861"/>
              <a:gd name="connsiteY23" fmla="*/ 194209 h 469338"/>
              <a:gd name="connsiteX24" fmla="*/ 428878 w 915861"/>
              <a:gd name="connsiteY24" fmla="*/ 169932 h 469338"/>
              <a:gd name="connsiteX25" fmla="*/ 461246 w 915861"/>
              <a:gd name="connsiteY25" fmla="*/ 178024 h 469338"/>
              <a:gd name="connsiteX26" fmla="*/ 509798 w 915861"/>
              <a:gd name="connsiteY26" fmla="*/ 202301 h 469338"/>
              <a:gd name="connsiteX27" fmla="*/ 509798 w 915861"/>
              <a:gd name="connsiteY27" fmla="*/ 267037 h 469338"/>
              <a:gd name="connsiteX28" fmla="*/ 485522 w 915861"/>
              <a:gd name="connsiteY28" fmla="*/ 275129 h 469338"/>
              <a:gd name="connsiteX29" fmla="*/ 396510 w 915861"/>
              <a:gd name="connsiteY29" fmla="*/ 242761 h 469338"/>
              <a:gd name="connsiteX30" fmla="*/ 436970 w 915861"/>
              <a:gd name="connsiteY30" fmla="*/ 210393 h 469338"/>
              <a:gd name="connsiteX31" fmla="*/ 461246 w 915861"/>
              <a:gd name="connsiteY31" fmla="*/ 194209 h 469338"/>
              <a:gd name="connsiteX32" fmla="*/ 509798 w 915861"/>
              <a:gd name="connsiteY32" fmla="*/ 178024 h 469338"/>
              <a:gd name="connsiteX33" fmla="*/ 623087 w 915861"/>
              <a:gd name="connsiteY33" fmla="*/ 186117 h 469338"/>
              <a:gd name="connsiteX34" fmla="*/ 590719 w 915861"/>
              <a:gd name="connsiteY34" fmla="*/ 250853 h 469338"/>
              <a:gd name="connsiteX35" fmla="*/ 558350 w 915861"/>
              <a:gd name="connsiteY35" fmla="*/ 169932 h 469338"/>
              <a:gd name="connsiteX36" fmla="*/ 679731 w 915861"/>
              <a:gd name="connsiteY36" fmla="*/ 145656 h 469338"/>
              <a:gd name="connsiteX37" fmla="*/ 736375 w 915861"/>
              <a:gd name="connsiteY37" fmla="*/ 153748 h 469338"/>
              <a:gd name="connsiteX38" fmla="*/ 744467 w 915861"/>
              <a:gd name="connsiteY38" fmla="*/ 202301 h 469338"/>
              <a:gd name="connsiteX39" fmla="*/ 720191 w 915861"/>
              <a:gd name="connsiteY39" fmla="*/ 210393 h 469338"/>
              <a:gd name="connsiteX40" fmla="*/ 728283 w 915861"/>
              <a:gd name="connsiteY40" fmla="*/ 113288 h 469338"/>
              <a:gd name="connsiteX41" fmla="*/ 801111 w 915861"/>
              <a:gd name="connsiteY41" fmla="*/ 121380 h 469338"/>
              <a:gd name="connsiteX42" fmla="*/ 809204 w 915861"/>
              <a:gd name="connsiteY42" fmla="*/ 145656 h 469338"/>
              <a:gd name="connsiteX43" fmla="*/ 793019 w 915861"/>
              <a:gd name="connsiteY43" fmla="*/ 129472 h 469338"/>
              <a:gd name="connsiteX44" fmla="*/ 809204 w 915861"/>
              <a:gd name="connsiteY44" fmla="*/ 113288 h 469338"/>
              <a:gd name="connsiteX45" fmla="*/ 865848 w 915861"/>
              <a:gd name="connsiteY45" fmla="*/ 105196 h 469338"/>
              <a:gd name="connsiteX46" fmla="*/ 890124 w 915861"/>
              <a:gd name="connsiteY46" fmla="*/ 97104 h 469338"/>
              <a:gd name="connsiteX47" fmla="*/ 914400 w 915861"/>
              <a:gd name="connsiteY47" fmla="*/ 105196 h 469338"/>
              <a:gd name="connsiteX48" fmla="*/ 906308 w 915861"/>
              <a:gd name="connsiteY48" fmla="*/ 129472 h 469338"/>
              <a:gd name="connsiteX49" fmla="*/ 873940 w 915861"/>
              <a:gd name="connsiteY49" fmla="*/ 121380 h 469338"/>
              <a:gd name="connsiteX50" fmla="*/ 882032 w 915861"/>
              <a:gd name="connsiteY50" fmla="*/ 64736 h 469338"/>
              <a:gd name="connsiteX51" fmla="*/ 890124 w 915861"/>
              <a:gd name="connsiteY51" fmla="*/ 40460 h 469338"/>
              <a:gd name="connsiteX52" fmla="*/ 890124 w 915861"/>
              <a:gd name="connsiteY52" fmla="*/ 0 h 46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915861" h="469338">
                <a:moveTo>
                  <a:pt x="0" y="469338"/>
                </a:moveTo>
                <a:cubicBezTo>
                  <a:pt x="2697" y="447759"/>
                  <a:pt x="-1634" y="424052"/>
                  <a:pt x="8092" y="404601"/>
                </a:cubicBezTo>
                <a:cubicBezTo>
                  <a:pt x="11504" y="397777"/>
                  <a:pt x="22780" y="413305"/>
                  <a:pt x="24276" y="420786"/>
                </a:cubicBezTo>
                <a:cubicBezTo>
                  <a:pt x="25949" y="429150"/>
                  <a:pt x="18881" y="436970"/>
                  <a:pt x="16184" y="445062"/>
                </a:cubicBezTo>
                <a:cubicBezTo>
                  <a:pt x="2013" y="402548"/>
                  <a:pt x="5001" y="423150"/>
                  <a:pt x="16184" y="356049"/>
                </a:cubicBezTo>
                <a:cubicBezTo>
                  <a:pt x="18012" y="345079"/>
                  <a:pt x="18758" y="333337"/>
                  <a:pt x="24276" y="323681"/>
                </a:cubicBezTo>
                <a:cubicBezTo>
                  <a:pt x="29954" y="313745"/>
                  <a:pt x="40460" y="307497"/>
                  <a:pt x="48552" y="299405"/>
                </a:cubicBezTo>
                <a:cubicBezTo>
                  <a:pt x="78223" y="302102"/>
                  <a:pt x="109903" y="296432"/>
                  <a:pt x="137565" y="307497"/>
                </a:cubicBezTo>
                <a:cubicBezTo>
                  <a:pt x="145485" y="310665"/>
                  <a:pt x="135505" y="325742"/>
                  <a:pt x="129473" y="331773"/>
                </a:cubicBezTo>
                <a:cubicBezTo>
                  <a:pt x="123441" y="337805"/>
                  <a:pt x="113288" y="337168"/>
                  <a:pt x="105196" y="339865"/>
                </a:cubicBezTo>
                <a:cubicBezTo>
                  <a:pt x="91709" y="337168"/>
                  <a:pt x="72365" y="343217"/>
                  <a:pt x="64736" y="331773"/>
                </a:cubicBezTo>
                <a:cubicBezTo>
                  <a:pt x="59591" y="324055"/>
                  <a:pt x="75907" y="272861"/>
                  <a:pt x="89012" y="267037"/>
                </a:cubicBezTo>
                <a:cubicBezTo>
                  <a:pt x="106441" y="259291"/>
                  <a:pt x="126775" y="261642"/>
                  <a:pt x="145657" y="258945"/>
                </a:cubicBezTo>
                <a:cubicBezTo>
                  <a:pt x="161841" y="261642"/>
                  <a:pt x="182607" y="255435"/>
                  <a:pt x="194209" y="267037"/>
                </a:cubicBezTo>
                <a:cubicBezTo>
                  <a:pt x="202073" y="274901"/>
                  <a:pt x="186117" y="310526"/>
                  <a:pt x="186117" y="299405"/>
                </a:cubicBezTo>
                <a:cubicBezTo>
                  <a:pt x="186117" y="231218"/>
                  <a:pt x="180273" y="243960"/>
                  <a:pt x="218485" y="218485"/>
                </a:cubicBezTo>
                <a:cubicBezTo>
                  <a:pt x="223880" y="210393"/>
                  <a:pt x="225970" y="198558"/>
                  <a:pt x="234669" y="194209"/>
                </a:cubicBezTo>
                <a:cubicBezTo>
                  <a:pt x="267690" y="177699"/>
                  <a:pt x="325904" y="190860"/>
                  <a:pt x="356050" y="194209"/>
                </a:cubicBezTo>
                <a:cubicBezTo>
                  <a:pt x="364142" y="202301"/>
                  <a:pt x="373978" y="208963"/>
                  <a:pt x="380326" y="218485"/>
                </a:cubicBezTo>
                <a:cubicBezTo>
                  <a:pt x="390134" y="233198"/>
                  <a:pt x="392096" y="252324"/>
                  <a:pt x="380326" y="267037"/>
                </a:cubicBezTo>
                <a:cubicBezTo>
                  <a:pt x="374251" y="274631"/>
                  <a:pt x="364142" y="277826"/>
                  <a:pt x="356050" y="283221"/>
                </a:cubicBezTo>
                <a:cubicBezTo>
                  <a:pt x="347402" y="274574"/>
                  <a:pt x="325723" y="255012"/>
                  <a:pt x="323681" y="242761"/>
                </a:cubicBezTo>
                <a:cubicBezTo>
                  <a:pt x="322279" y="234347"/>
                  <a:pt x="326444" y="225146"/>
                  <a:pt x="331773" y="218485"/>
                </a:cubicBezTo>
                <a:cubicBezTo>
                  <a:pt x="343181" y="204225"/>
                  <a:pt x="364334" y="199540"/>
                  <a:pt x="380326" y="194209"/>
                </a:cubicBezTo>
                <a:cubicBezTo>
                  <a:pt x="392600" y="186026"/>
                  <a:pt x="412126" y="169932"/>
                  <a:pt x="428878" y="169932"/>
                </a:cubicBezTo>
                <a:cubicBezTo>
                  <a:pt x="439999" y="169932"/>
                  <a:pt x="450553" y="174969"/>
                  <a:pt x="461246" y="178024"/>
                </a:cubicBezTo>
                <a:cubicBezTo>
                  <a:pt x="490558" y="186399"/>
                  <a:pt x="483202" y="184570"/>
                  <a:pt x="509798" y="202301"/>
                </a:cubicBezTo>
                <a:cubicBezTo>
                  <a:pt x="517529" y="225495"/>
                  <a:pt x="527158" y="240997"/>
                  <a:pt x="509798" y="267037"/>
                </a:cubicBezTo>
                <a:cubicBezTo>
                  <a:pt x="505067" y="274134"/>
                  <a:pt x="493614" y="272432"/>
                  <a:pt x="485522" y="275129"/>
                </a:cubicBezTo>
                <a:cubicBezTo>
                  <a:pt x="474252" y="274002"/>
                  <a:pt x="388588" y="290295"/>
                  <a:pt x="396510" y="242761"/>
                </a:cubicBezTo>
                <a:cubicBezTo>
                  <a:pt x="401470" y="212999"/>
                  <a:pt x="417461" y="220147"/>
                  <a:pt x="436970" y="210393"/>
                </a:cubicBezTo>
                <a:cubicBezTo>
                  <a:pt x="445669" y="206044"/>
                  <a:pt x="452359" y="198159"/>
                  <a:pt x="461246" y="194209"/>
                </a:cubicBezTo>
                <a:cubicBezTo>
                  <a:pt x="476835" y="187280"/>
                  <a:pt x="509798" y="178024"/>
                  <a:pt x="509798" y="178024"/>
                </a:cubicBezTo>
                <a:cubicBezTo>
                  <a:pt x="547561" y="180722"/>
                  <a:pt x="590844" y="166275"/>
                  <a:pt x="623087" y="186117"/>
                </a:cubicBezTo>
                <a:cubicBezTo>
                  <a:pt x="688426" y="226326"/>
                  <a:pt x="599710" y="247856"/>
                  <a:pt x="590719" y="250853"/>
                </a:cubicBezTo>
                <a:cubicBezTo>
                  <a:pt x="549002" y="242510"/>
                  <a:pt x="508434" y="248370"/>
                  <a:pt x="558350" y="169932"/>
                </a:cubicBezTo>
                <a:cubicBezTo>
                  <a:pt x="569264" y="152781"/>
                  <a:pt x="677014" y="145958"/>
                  <a:pt x="679731" y="145656"/>
                </a:cubicBezTo>
                <a:cubicBezTo>
                  <a:pt x="698612" y="148353"/>
                  <a:pt x="718946" y="146002"/>
                  <a:pt x="736375" y="153748"/>
                </a:cubicBezTo>
                <a:cubicBezTo>
                  <a:pt x="754945" y="162001"/>
                  <a:pt x="757692" y="189076"/>
                  <a:pt x="744467" y="202301"/>
                </a:cubicBezTo>
                <a:cubicBezTo>
                  <a:pt x="738436" y="208333"/>
                  <a:pt x="728283" y="207696"/>
                  <a:pt x="720191" y="210393"/>
                </a:cubicBezTo>
                <a:cubicBezTo>
                  <a:pt x="722888" y="178025"/>
                  <a:pt x="706434" y="137322"/>
                  <a:pt x="728283" y="113288"/>
                </a:cubicBezTo>
                <a:cubicBezTo>
                  <a:pt x="744713" y="95215"/>
                  <a:pt x="778433" y="112309"/>
                  <a:pt x="801111" y="121380"/>
                </a:cubicBezTo>
                <a:cubicBezTo>
                  <a:pt x="809031" y="124548"/>
                  <a:pt x="815235" y="139625"/>
                  <a:pt x="809204" y="145656"/>
                </a:cubicBezTo>
                <a:lnTo>
                  <a:pt x="793019" y="129472"/>
                </a:lnTo>
                <a:cubicBezTo>
                  <a:pt x="798414" y="124077"/>
                  <a:pt x="801966" y="115701"/>
                  <a:pt x="809204" y="113288"/>
                </a:cubicBezTo>
                <a:cubicBezTo>
                  <a:pt x="827298" y="107257"/>
                  <a:pt x="847145" y="108937"/>
                  <a:pt x="865848" y="105196"/>
                </a:cubicBezTo>
                <a:cubicBezTo>
                  <a:pt x="874212" y="103523"/>
                  <a:pt x="882032" y="99801"/>
                  <a:pt x="890124" y="97104"/>
                </a:cubicBezTo>
                <a:cubicBezTo>
                  <a:pt x="898216" y="99801"/>
                  <a:pt x="910585" y="97567"/>
                  <a:pt x="914400" y="105196"/>
                </a:cubicBezTo>
                <a:cubicBezTo>
                  <a:pt x="918215" y="112825"/>
                  <a:pt x="914228" y="126304"/>
                  <a:pt x="906308" y="129472"/>
                </a:cubicBezTo>
                <a:cubicBezTo>
                  <a:pt x="895982" y="133602"/>
                  <a:pt x="884729" y="124077"/>
                  <a:pt x="873940" y="121380"/>
                </a:cubicBezTo>
                <a:cubicBezTo>
                  <a:pt x="876637" y="102499"/>
                  <a:pt x="878291" y="83439"/>
                  <a:pt x="882032" y="64736"/>
                </a:cubicBezTo>
                <a:cubicBezTo>
                  <a:pt x="883705" y="56372"/>
                  <a:pt x="889066" y="48924"/>
                  <a:pt x="890124" y="40460"/>
                </a:cubicBezTo>
                <a:cubicBezTo>
                  <a:pt x="891797" y="27077"/>
                  <a:pt x="890124" y="13487"/>
                  <a:pt x="89012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Tekstvak 26"/>
          <p:cNvSpPr txBox="1"/>
          <p:nvPr/>
        </p:nvSpPr>
        <p:spPr>
          <a:xfrm>
            <a:off x="3424643" y="3665954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H</a:t>
            </a:r>
            <a:r>
              <a:rPr lang="nl-NL" b="1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8" name="Tekstvak 27"/>
          <p:cNvSpPr txBox="1"/>
          <p:nvPr/>
        </p:nvSpPr>
        <p:spPr>
          <a:xfrm>
            <a:off x="3564120" y="1399668"/>
            <a:ext cx="50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e</a:t>
            </a:r>
            <a:r>
              <a:rPr lang="nl-NL" baseline="40000" dirty="0"/>
              <a:t>-</a:t>
            </a:r>
          </a:p>
        </p:txBody>
      </p:sp>
      <p:sp>
        <p:nvSpPr>
          <p:cNvPr id="29" name="Tekstvak 28"/>
          <p:cNvSpPr txBox="1"/>
          <p:nvPr/>
        </p:nvSpPr>
        <p:spPr>
          <a:xfrm>
            <a:off x="5363817" y="1408316"/>
            <a:ext cx="50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e</a:t>
            </a:r>
            <a:r>
              <a:rPr lang="nl-NL" baseline="40000" dirty="0"/>
              <a:t>-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5440214" y="3663239"/>
            <a:ext cx="494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O</a:t>
            </a:r>
            <a:r>
              <a:rPr lang="nl-NL" b="1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98048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vak 29"/>
          <p:cNvSpPr txBox="1"/>
          <p:nvPr/>
        </p:nvSpPr>
        <p:spPr>
          <a:xfrm>
            <a:off x="3424643" y="3663239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H</a:t>
            </a:r>
            <a:r>
              <a:rPr lang="nl-NL" baseline="-25000" dirty="0"/>
              <a:t>2</a:t>
            </a:r>
          </a:p>
        </p:txBody>
      </p:sp>
      <p:pic>
        <p:nvPicPr>
          <p:cNvPr id="26" name="Afbeelding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69019" y="571801"/>
            <a:ext cx="519250" cy="692334"/>
          </a:xfrm>
          <a:prstGeom prst="rect">
            <a:avLst/>
          </a:prstGeom>
        </p:spPr>
      </p:pic>
      <p:grpSp>
        <p:nvGrpSpPr>
          <p:cNvPr id="33" name="Groep 32"/>
          <p:cNvGrpSpPr/>
          <p:nvPr/>
        </p:nvGrpSpPr>
        <p:grpSpPr>
          <a:xfrm>
            <a:off x="1310934" y="1137972"/>
            <a:ext cx="6531733" cy="4348428"/>
            <a:chOff x="1262382" y="636266"/>
            <a:chExt cx="6531733" cy="4348428"/>
          </a:xfrm>
        </p:grpSpPr>
        <p:pic>
          <p:nvPicPr>
            <p:cNvPr id="2" name="Afbeelding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56" t="23645" r="17474" b="11989"/>
            <a:stretch/>
          </p:blipFill>
          <p:spPr>
            <a:xfrm>
              <a:off x="1921933" y="1135839"/>
              <a:ext cx="5253992" cy="3848855"/>
            </a:xfrm>
            <a:prstGeom prst="rect">
              <a:avLst/>
            </a:prstGeom>
          </p:spPr>
        </p:pic>
        <p:sp>
          <p:nvSpPr>
            <p:cNvPr id="4" name="Rechthoek 3"/>
            <p:cNvSpPr/>
            <p:nvPr/>
          </p:nvSpPr>
          <p:spPr>
            <a:xfrm>
              <a:off x="3820795" y="1269566"/>
              <a:ext cx="1456267" cy="3581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" name="Rechthoek 4"/>
            <p:cNvSpPr/>
            <p:nvPr/>
          </p:nvSpPr>
          <p:spPr>
            <a:xfrm>
              <a:off x="6337848" y="1135839"/>
              <a:ext cx="1456267" cy="357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/>
            <p:cNvSpPr/>
            <p:nvPr/>
          </p:nvSpPr>
          <p:spPr>
            <a:xfrm>
              <a:off x="1262382" y="1135839"/>
              <a:ext cx="1456267" cy="3581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7" name="Rechthoek 6"/>
            <p:cNvSpPr/>
            <p:nvPr/>
          </p:nvSpPr>
          <p:spPr>
            <a:xfrm>
              <a:off x="3545848" y="1082517"/>
              <a:ext cx="172800" cy="37800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/>
            <p:cNvSpPr/>
            <p:nvPr/>
          </p:nvSpPr>
          <p:spPr>
            <a:xfrm>
              <a:off x="5377397" y="1082517"/>
              <a:ext cx="158212" cy="37800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/>
            <p:cNvSpPr/>
            <p:nvPr/>
          </p:nvSpPr>
          <p:spPr>
            <a:xfrm>
              <a:off x="5321051" y="1172517"/>
              <a:ext cx="45719" cy="36900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/>
            <p:cNvSpPr/>
            <p:nvPr/>
          </p:nvSpPr>
          <p:spPr>
            <a:xfrm>
              <a:off x="3737856" y="1160966"/>
              <a:ext cx="45719" cy="37080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PIJL-RECHTS 13"/>
            <p:cNvSpPr/>
            <p:nvPr/>
          </p:nvSpPr>
          <p:spPr>
            <a:xfrm>
              <a:off x="2324450" y="4508113"/>
              <a:ext cx="350158" cy="136800"/>
            </a:xfrm>
            <a:prstGeom prst="rightArrow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PIJL-RECHTS 14"/>
            <p:cNvSpPr/>
            <p:nvPr/>
          </p:nvSpPr>
          <p:spPr>
            <a:xfrm rot="10800000">
              <a:off x="6410006" y="4525745"/>
              <a:ext cx="350158" cy="136800"/>
            </a:xfrm>
            <a:prstGeom prst="rightArrow">
              <a:avLst/>
            </a:prstGeom>
            <a:solidFill>
              <a:srgbClr val="7030A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hthoek 15"/>
            <p:cNvSpPr/>
            <p:nvPr/>
          </p:nvSpPr>
          <p:spPr>
            <a:xfrm>
              <a:off x="3776273" y="1172517"/>
              <a:ext cx="1532820" cy="369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Gebogen pijl 10"/>
            <p:cNvSpPr/>
            <p:nvPr/>
          </p:nvSpPr>
          <p:spPr>
            <a:xfrm rot="16200000">
              <a:off x="5499583" y="4272006"/>
              <a:ext cx="301336" cy="391742"/>
            </a:xfrm>
            <a:prstGeom prst="bentArrow">
              <a:avLst/>
            </a:prstGeom>
            <a:solidFill>
              <a:srgbClr val="7030A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17" name="Gebogen pijl 16"/>
            <p:cNvSpPr/>
            <p:nvPr/>
          </p:nvSpPr>
          <p:spPr>
            <a:xfrm rot="16200000" flipV="1">
              <a:off x="3286699" y="4276086"/>
              <a:ext cx="301336" cy="383582"/>
            </a:xfrm>
            <a:prstGeom prst="bentArrow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12" name="Tekstvak 11"/>
            <p:cNvSpPr txBox="1"/>
            <p:nvPr/>
          </p:nvSpPr>
          <p:spPr>
            <a:xfrm>
              <a:off x="3383255" y="636266"/>
              <a:ext cx="43472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000" dirty="0"/>
                <a:t> </a:t>
              </a:r>
              <a:r>
                <a:rPr lang="nl-NL" sz="3200" dirty="0">
                  <a:solidFill>
                    <a:srgbClr val="FF0000"/>
                  </a:solidFill>
                </a:rPr>
                <a:t>–                 </a:t>
              </a:r>
              <a:r>
                <a:rPr lang="nl-NL" sz="800" dirty="0">
                  <a:solidFill>
                    <a:srgbClr val="FF0000"/>
                  </a:solidFill>
                </a:rPr>
                <a:t>  </a:t>
              </a:r>
              <a:r>
                <a:rPr lang="nl-NL" sz="3200" dirty="0">
                  <a:solidFill>
                    <a:srgbClr val="FF0000"/>
                  </a:solidFill>
                </a:rPr>
                <a:t>+</a:t>
              </a:r>
            </a:p>
          </p:txBody>
        </p:sp>
      </p:grpSp>
      <p:sp>
        <p:nvSpPr>
          <p:cNvPr id="9" name="Tekstvak 8"/>
          <p:cNvSpPr txBox="1"/>
          <p:nvPr/>
        </p:nvSpPr>
        <p:spPr>
          <a:xfrm>
            <a:off x="1903971" y="4805373"/>
            <a:ext cx="63517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H</a:t>
            </a:r>
            <a:r>
              <a:rPr lang="nl-NL" sz="2400" b="1" baseline="-25000" dirty="0"/>
              <a:t>2</a:t>
            </a:r>
            <a:r>
              <a:rPr lang="nl-NL" sz="2400" dirty="0"/>
              <a:t>                                                                   lucht  </a:t>
            </a:r>
            <a:r>
              <a:rPr lang="nl-NL" sz="2400" b="1" dirty="0"/>
              <a:t>O</a:t>
            </a:r>
            <a:r>
              <a:rPr lang="nl-NL" sz="2400" b="1" baseline="-25000" dirty="0"/>
              <a:t>2</a:t>
            </a:r>
          </a:p>
          <a:p>
            <a:endParaRPr lang="nl-NL" sz="2400" b="1" baseline="-25000" dirty="0"/>
          </a:p>
          <a:p>
            <a:r>
              <a:rPr lang="nl-NL" sz="2400" b="1" dirty="0"/>
              <a:t>Red                                                                           </a:t>
            </a:r>
            <a:r>
              <a:rPr lang="nl-NL" sz="2400" b="1" dirty="0" err="1"/>
              <a:t>Ox</a:t>
            </a:r>
            <a:endParaRPr lang="nl-NL" sz="2400" b="1" dirty="0"/>
          </a:p>
        </p:txBody>
      </p:sp>
      <p:sp>
        <p:nvSpPr>
          <p:cNvPr id="19" name="Tekstvak 18"/>
          <p:cNvSpPr txBox="1"/>
          <p:nvPr/>
        </p:nvSpPr>
        <p:spPr>
          <a:xfrm>
            <a:off x="3501742" y="3473400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H</a:t>
            </a:r>
            <a:r>
              <a:rPr lang="nl-NL" b="1" baseline="30000" dirty="0">
                <a:solidFill>
                  <a:srgbClr val="FF0000"/>
                </a:solidFill>
              </a:rPr>
              <a:t>+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3530907" y="3297090"/>
            <a:ext cx="50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e</a:t>
            </a:r>
            <a:r>
              <a:rPr lang="nl-NL" b="1" baseline="40000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8" name="Tekstvak 27"/>
          <p:cNvSpPr txBox="1"/>
          <p:nvPr/>
        </p:nvSpPr>
        <p:spPr>
          <a:xfrm>
            <a:off x="3564120" y="1399668"/>
            <a:ext cx="50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e</a:t>
            </a:r>
            <a:r>
              <a:rPr lang="nl-NL" b="1" baseline="40000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9" name="Tekstvak 28"/>
          <p:cNvSpPr txBox="1"/>
          <p:nvPr/>
        </p:nvSpPr>
        <p:spPr>
          <a:xfrm>
            <a:off x="5363817" y="1408316"/>
            <a:ext cx="50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e</a:t>
            </a:r>
            <a:r>
              <a:rPr lang="nl-NL" b="1" baseline="40000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5440214" y="3663239"/>
            <a:ext cx="494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O</a:t>
            </a:r>
            <a:r>
              <a:rPr lang="nl-NL" b="1" baseline="-25000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53" name="Afbeelding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805" y="571801"/>
            <a:ext cx="516464" cy="688618"/>
          </a:xfrm>
          <a:prstGeom prst="rect">
            <a:avLst/>
          </a:prstGeom>
        </p:spPr>
      </p:pic>
      <p:sp>
        <p:nvSpPr>
          <p:cNvPr id="23" name="Vrije vorm 22"/>
          <p:cNvSpPr/>
          <p:nvPr/>
        </p:nvSpPr>
        <p:spPr>
          <a:xfrm>
            <a:off x="3698060" y="1116701"/>
            <a:ext cx="915861" cy="469338"/>
          </a:xfrm>
          <a:custGeom>
            <a:avLst/>
            <a:gdLst>
              <a:gd name="connsiteX0" fmla="*/ 0 w 915861"/>
              <a:gd name="connsiteY0" fmla="*/ 469338 h 469338"/>
              <a:gd name="connsiteX1" fmla="*/ 8092 w 915861"/>
              <a:gd name="connsiteY1" fmla="*/ 404601 h 469338"/>
              <a:gd name="connsiteX2" fmla="*/ 24276 w 915861"/>
              <a:gd name="connsiteY2" fmla="*/ 420786 h 469338"/>
              <a:gd name="connsiteX3" fmla="*/ 16184 w 915861"/>
              <a:gd name="connsiteY3" fmla="*/ 445062 h 469338"/>
              <a:gd name="connsiteX4" fmla="*/ 16184 w 915861"/>
              <a:gd name="connsiteY4" fmla="*/ 356049 h 469338"/>
              <a:gd name="connsiteX5" fmla="*/ 24276 w 915861"/>
              <a:gd name="connsiteY5" fmla="*/ 323681 h 469338"/>
              <a:gd name="connsiteX6" fmla="*/ 48552 w 915861"/>
              <a:gd name="connsiteY6" fmla="*/ 299405 h 469338"/>
              <a:gd name="connsiteX7" fmla="*/ 137565 w 915861"/>
              <a:gd name="connsiteY7" fmla="*/ 307497 h 469338"/>
              <a:gd name="connsiteX8" fmla="*/ 129473 w 915861"/>
              <a:gd name="connsiteY8" fmla="*/ 331773 h 469338"/>
              <a:gd name="connsiteX9" fmla="*/ 105196 w 915861"/>
              <a:gd name="connsiteY9" fmla="*/ 339865 h 469338"/>
              <a:gd name="connsiteX10" fmla="*/ 64736 w 915861"/>
              <a:gd name="connsiteY10" fmla="*/ 331773 h 469338"/>
              <a:gd name="connsiteX11" fmla="*/ 89012 w 915861"/>
              <a:gd name="connsiteY11" fmla="*/ 267037 h 469338"/>
              <a:gd name="connsiteX12" fmla="*/ 145657 w 915861"/>
              <a:gd name="connsiteY12" fmla="*/ 258945 h 469338"/>
              <a:gd name="connsiteX13" fmla="*/ 194209 w 915861"/>
              <a:gd name="connsiteY13" fmla="*/ 267037 h 469338"/>
              <a:gd name="connsiteX14" fmla="*/ 186117 w 915861"/>
              <a:gd name="connsiteY14" fmla="*/ 299405 h 469338"/>
              <a:gd name="connsiteX15" fmla="*/ 218485 w 915861"/>
              <a:gd name="connsiteY15" fmla="*/ 218485 h 469338"/>
              <a:gd name="connsiteX16" fmla="*/ 234669 w 915861"/>
              <a:gd name="connsiteY16" fmla="*/ 194209 h 469338"/>
              <a:gd name="connsiteX17" fmla="*/ 356050 w 915861"/>
              <a:gd name="connsiteY17" fmla="*/ 194209 h 469338"/>
              <a:gd name="connsiteX18" fmla="*/ 380326 w 915861"/>
              <a:gd name="connsiteY18" fmla="*/ 218485 h 469338"/>
              <a:gd name="connsiteX19" fmla="*/ 380326 w 915861"/>
              <a:gd name="connsiteY19" fmla="*/ 267037 h 469338"/>
              <a:gd name="connsiteX20" fmla="*/ 356050 w 915861"/>
              <a:gd name="connsiteY20" fmla="*/ 283221 h 469338"/>
              <a:gd name="connsiteX21" fmla="*/ 323681 w 915861"/>
              <a:gd name="connsiteY21" fmla="*/ 242761 h 469338"/>
              <a:gd name="connsiteX22" fmla="*/ 331773 w 915861"/>
              <a:gd name="connsiteY22" fmla="*/ 218485 h 469338"/>
              <a:gd name="connsiteX23" fmla="*/ 380326 w 915861"/>
              <a:gd name="connsiteY23" fmla="*/ 194209 h 469338"/>
              <a:gd name="connsiteX24" fmla="*/ 428878 w 915861"/>
              <a:gd name="connsiteY24" fmla="*/ 169932 h 469338"/>
              <a:gd name="connsiteX25" fmla="*/ 461246 w 915861"/>
              <a:gd name="connsiteY25" fmla="*/ 178024 h 469338"/>
              <a:gd name="connsiteX26" fmla="*/ 509798 w 915861"/>
              <a:gd name="connsiteY26" fmla="*/ 202301 h 469338"/>
              <a:gd name="connsiteX27" fmla="*/ 509798 w 915861"/>
              <a:gd name="connsiteY27" fmla="*/ 267037 h 469338"/>
              <a:gd name="connsiteX28" fmla="*/ 485522 w 915861"/>
              <a:gd name="connsiteY28" fmla="*/ 275129 h 469338"/>
              <a:gd name="connsiteX29" fmla="*/ 396510 w 915861"/>
              <a:gd name="connsiteY29" fmla="*/ 242761 h 469338"/>
              <a:gd name="connsiteX30" fmla="*/ 436970 w 915861"/>
              <a:gd name="connsiteY30" fmla="*/ 210393 h 469338"/>
              <a:gd name="connsiteX31" fmla="*/ 461246 w 915861"/>
              <a:gd name="connsiteY31" fmla="*/ 194209 h 469338"/>
              <a:gd name="connsiteX32" fmla="*/ 509798 w 915861"/>
              <a:gd name="connsiteY32" fmla="*/ 178024 h 469338"/>
              <a:gd name="connsiteX33" fmla="*/ 623087 w 915861"/>
              <a:gd name="connsiteY33" fmla="*/ 186117 h 469338"/>
              <a:gd name="connsiteX34" fmla="*/ 590719 w 915861"/>
              <a:gd name="connsiteY34" fmla="*/ 250853 h 469338"/>
              <a:gd name="connsiteX35" fmla="*/ 558350 w 915861"/>
              <a:gd name="connsiteY35" fmla="*/ 169932 h 469338"/>
              <a:gd name="connsiteX36" fmla="*/ 679731 w 915861"/>
              <a:gd name="connsiteY36" fmla="*/ 145656 h 469338"/>
              <a:gd name="connsiteX37" fmla="*/ 736375 w 915861"/>
              <a:gd name="connsiteY37" fmla="*/ 153748 h 469338"/>
              <a:gd name="connsiteX38" fmla="*/ 744467 w 915861"/>
              <a:gd name="connsiteY38" fmla="*/ 202301 h 469338"/>
              <a:gd name="connsiteX39" fmla="*/ 720191 w 915861"/>
              <a:gd name="connsiteY39" fmla="*/ 210393 h 469338"/>
              <a:gd name="connsiteX40" fmla="*/ 728283 w 915861"/>
              <a:gd name="connsiteY40" fmla="*/ 113288 h 469338"/>
              <a:gd name="connsiteX41" fmla="*/ 801111 w 915861"/>
              <a:gd name="connsiteY41" fmla="*/ 121380 h 469338"/>
              <a:gd name="connsiteX42" fmla="*/ 809204 w 915861"/>
              <a:gd name="connsiteY42" fmla="*/ 145656 h 469338"/>
              <a:gd name="connsiteX43" fmla="*/ 793019 w 915861"/>
              <a:gd name="connsiteY43" fmla="*/ 129472 h 469338"/>
              <a:gd name="connsiteX44" fmla="*/ 809204 w 915861"/>
              <a:gd name="connsiteY44" fmla="*/ 113288 h 469338"/>
              <a:gd name="connsiteX45" fmla="*/ 865848 w 915861"/>
              <a:gd name="connsiteY45" fmla="*/ 105196 h 469338"/>
              <a:gd name="connsiteX46" fmla="*/ 890124 w 915861"/>
              <a:gd name="connsiteY46" fmla="*/ 97104 h 469338"/>
              <a:gd name="connsiteX47" fmla="*/ 914400 w 915861"/>
              <a:gd name="connsiteY47" fmla="*/ 105196 h 469338"/>
              <a:gd name="connsiteX48" fmla="*/ 906308 w 915861"/>
              <a:gd name="connsiteY48" fmla="*/ 129472 h 469338"/>
              <a:gd name="connsiteX49" fmla="*/ 873940 w 915861"/>
              <a:gd name="connsiteY49" fmla="*/ 121380 h 469338"/>
              <a:gd name="connsiteX50" fmla="*/ 882032 w 915861"/>
              <a:gd name="connsiteY50" fmla="*/ 64736 h 469338"/>
              <a:gd name="connsiteX51" fmla="*/ 890124 w 915861"/>
              <a:gd name="connsiteY51" fmla="*/ 40460 h 469338"/>
              <a:gd name="connsiteX52" fmla="*/ 890124 w 915861"/>
              <a:gd name="connsiteY52" fmla="*/ 0 h 46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915861" h="469338">
                <a:moveTo>
                  <a:pt x="0" y="469338"/>
                </a:moveTo>
                <a:cubicBezTo>
                  <a:pt x="2697" y="447759"/>
                  <a:pt x="-1634" y="424052"/>
                  <a:pt x="8092" y="404601"/>
                </a:cubicBezTo>
                <a:cubicBezTo>
                  <a:pt x="11504" y="397777"/>
                  <a:pt x="22780" y="413305"/>
                  <a:pt x="24276" y="420786"/>
                </a:cubicBezTo>
                <a:cubicBezTo>
                  <a:pt x="25949" y="429150"/>
                  <a:pt x="18881" y="436970"/>
                  <a:pt x="16184" y="445062"/>
                </a:cubicBezTo>
                <a:cubicBezTo>
                  <a:pt x="2013" y="402548"/>
                  <a:pt x="5001" y="423150"/>
                  <a:pt x="16184" y="356049"/>
                </a:cubicBezTo>
                <a:cubicBezTo>
                  <a:pt x="18012" y="345079"/>
                  <a:pt x="18758" y="333337"/>
                  <a:pt x="24276" y="323681"/>
                </a:cubicBezTo>
                <a:cubicBezTo>
                  <a:pt x="29954" y="313745"/>
                  <a:pt x="40460" y="307497"/>
                  <a:pt x="48552" y="299405"/>
                </a:cubicBezTo>
                <a:cubicBezTo>
                  <a:pt x="78223" y="302102"/>
                  <a:pt x="109903" y="296432"/>
                  <a:pt x="137565" y="307497"/>
                </a:cubicBezTo>
                <a:cubicBezTo>
                  <a:pt x="145485" y="310665"/>
                  <a:pt x="135505" y="325742"/>
                  <a:pt x="129473" y="331773"/>
                </a:cubicBezTo>
                <a:cubicBezTo>
                  <a:pt x="123441" y="337805"/>
                  <a:pt x="113288" y="337168"/>
                  <a:pt x="105196" y="339865"/>
                </a:cubicBezTo>
                <a:cubicBezTo>
                  <a:pt x="91709" y="337168"/>
                  <a:pt x="72365" y="343217"/>
                  <a:pt x="64736" y="331773"/>
                </a:cubicBezTo>
                <a:cubicBezTo>
                  <a:pt x="59591" y="324055"/>
                  <a:pt x="75907" y="272861"/>
                  <a:pt x="89012" y="267037"/>
                </a:cubicBezTo>
                <a:cubicBezTo>
                  <a:pt x="106441" y="259291"/>
                  <a:pt x="126775" y="261642"/>
                  <a:pt x="145657" y="258945"/>
                </a:cubicBezTo>
                <a:cubicBezTo>
                  <a:pt x="161841" y="261642"/>
                  <a:pt x="182607" y="255435"/>
                  <a:pt x="194209" y="267037"/>
                </a:cubicBezTo>
                <a:cubicBezTo>
                  <a:pt x="202073" y="274901"/>
                  <a:pt x="186117" y="310526"/>
                  <a:pt x="186117" y="299405"/>
                </a:cubicBezTo>
                <a:cubicBezTo>
                  <a:pt x="186117" y="231218"/>
                  <a:pt x="180273" y="243960"/>
                  <a:pt x="218485" y="218485"/>
                </a:cubicBezTo>
                <a:cubicBezTo>
                  <a:pt x="223880" y="210393"/>
                  <a:pt x="225970" y="198558"/>
                  <a:pt x="234669" y="194209"/>
                </a:cubicBezTo>
                <a:cubicBezTo>
                  <a:pt x="267690" y="177699"/>
                  <a:pt x="325904" y="190860"/>
                  <a:pt x="356050" y="194209"/>
                </a:cubicBezTo>
                <a:cubicBezTo>
                  <a:pt x="364142" y="202301"/>
                  <a:pt x="373978" y="208963"/>
                  <a:pt x="380326" y="218485"/>
                </a:cubicBezTo>
                <a:cubicBezTo>
                  <a:pt x="390134" y="233198"/>
                  <a:pt x="392096" y="252324"/>
                  <a:pt x="380326" y="267037"/>
                </a:cubicBezTo>
                <a:cubicBezTo>
                  <a:pt x="374251" y="274631"/>
                  <a:pt x="364142" y="277826"/>
                  <a:pt x="356050" y="283221"/>
                </a:cubicBezTo>
                <a:cubicBezTo>
                  <a:pt x="347402" y="274574"/>
                  <a:pt x="325723" y="255012"/>
                  <a:pt x="323681" y="242761"/>
                </a:cubicBezTo>
                <a:cubicBezTo>
                  <a:pt x="322279" y="234347"/>
                  <a:pt x="326444" y="225146"/>
                  <a:pt x="331773" y="218485"/>
                </a:cubicBezTo>
                <a:cubicBezTo>
                  <a:pt x="343181" y="204225"/>
                  <a:pt x="364334" y="199540"/>
                  <a:pt x="380326" y="194209"/>
                </a:cubicBezTo>
                <a:cubicBezTo>
                  <a:pt x="392600" y="186026"/>
                  <a:pt x="412126" y="169932"/>
                  <a:pt x="428878" y="169932"/>
                </a:cubicBezTo>
                <a:cubicBezTo>
                  <a:pt x="439999" y="169932"/>
                  <a:pt x="450553" y="174969"/>
                  <a:pt x="461246" y="178024"/>
                </a:cubicBezTo>
                <a:cubicBezTo>
                  <a:pt x="490558" y="186399"/>
                  <a:pt x="483202" y="184570"/>
                  <a:pt x="509798" y="202301"/>
                </a:cubicBezTo>
                <a:cubicBezTo>
                  <a:pt x="517529" y="225495"/>
                  <a:pt x="527158" y="240997"/>
                  <a:pt x="509798" y="267037"/>
                </a:cubicBezTo>
                <a:cubicBezTo>
                  <a:pt x="505067" y="274134"/>
                  <a:pt x="493614" y="272432"/>
                  <a:pt x="485522" y="275129"/>
                </a:cubicBezTo>
                <a:cubicBezTo>
                  <a:pt x="474252" y="274002"/>
                  <a:pt x="388588" y="290295"/>
                  <a:pt x="396510" y="242761"/>
                </a:cubicBezTo>
                <a:cubicBezTo>
                  <a:pt x="401470" y="212999"/>
                  <a:pt x="417461" y="220147"/>
                  <a:pt x="436970" y="210393"/>
                </a:cubicBezTo>
                <a:cubicBezTo>
                  <a:pt x="445669" y="206044"/>
                  <a:pt x="452359" y="198159"/>
                  <a:pt x="461246" y="194209"/>
                </a:cubicBezTo>
                <a:cubicBezTo>
                  <a:pt x="476835" y="187280"/>
                  <a:pt x="509798" y="178024"/>
                  <a:pt x="509798" y="178024"/>
                </a:cubicBezTo>
                <a:cubicBezTo>
                  <a:pt x="547561" y="180722"/>
                  <a:pt x="590844" y="166275"/>
                  <a:pt x="623087" y="186117"/>
                </a:cubicBezTo>
                <a:cubicBezTo>
                  <a:pt x="688426" y="226326"/>
                  <a:pt x="599710" y="247856"/>
                  <a:pt x="590719" y="250853"/>
                </a:cubicBezTo>
                <a:cubicBezTo>
                  <a:pt x="549002" y="242510"/>
                  <a:pt x="508434" y="248370"/>
                  <a:pt x="558350" y="169932"/>
                </a:cubicBezTo>
                <a:cubicBezTo>
                  <a:pt x="569264" y="152781"/>
                  <a:pt x="677014" y="145958"/>
                  <a:pt x="679731" y="145656"/>
                </a:cubicBezTo>
                <a:cubicBezTo>
                  <a:pt x="698612" y="148353"/>
                  <a:pt x="718946" y="146002"/>
                  <a:pt x="736375" y="153748"/>
                </a:cubicBezTo>
                <a:cubicBezTo>
                  <a:pt x="754945" y="162001"/>
                  <a:pt x="757692" y="189076"/>
                  <a:pt x="744467" y="202301"/>
                </a:cubicBezTo>
                <a:cubicBezTo>
                  <a:pt x="738436" y="208333"/>
                  <a:pt x="728283" y="207696"/>
                  <a:pt x="720191" y="210393"/>
                </a:cubicBezTo>
                <a:cubicBezTo>
                  <a:pt x="722888" y="178025"/>
                  <a:pt x="706434" y="137322"/>
                  <a:pt x="728283" y="113288"/>
                </a:cubicBezTo>
                <a:cubicBezTo>
                  <a:pt x="744713" y="95215"/>
                  <a:pt x="778433" y="112309"/>
                  <a:pt x="801111" y="121380"/>
                </a:cubicBezTo>
                <a:cubicBezTo>
                  <a:pt x="809031" y="124548"/>
                  <a:pt x="815235" y="139625"/>
                  <a:pt x="809204" y="145656"/>
                </a:cubicBezTo>
                <a:lnTo>
                  <a:pt x="793019" y="129472"/>
                </a:lnTo>
                <a:cubicBezTo>
                  <a:pt x="798414" y="124077"/>
                  <a:pt x="801966" y="115701"/>
                  <a:pt x="809204" y="113288"/>
                </a:cubicBezTo>
                <a:cubicBezTo>
                  <a:pt x="827298" y="107257"/>
                  <a:pt x="847145" y="108937"/>
                  <a:pt x="865848" y="105196"/>
                </a:cubicBezTo>
                <a:cubicBezTo>
                  <a:pt x="874212" y="103523"/>
                  <a:pt x="882032" y="99801"/>
                  <a:pt x="890124" y="97104"/>
                </a:cubicBezTo>
                <a:cubicBezTo>
                  <a:pt x="898216" y="99801"/>
                  <a:pt x="910585" y="97567"/>
                  <a:pt x="914400" y="105196"/>
                </a:cubicBezTo>
                <a:cubicBezTo>
                  <a:pt x="918215" y="112825"/>
                  <a:pt x="914228" y="126304"/>
                  <a:pt x="906308" y="129472"/>
                </a:cubicBezTo>
                <a:cubicBezTo>
                  <a:pt x="895982" y="133602"/>
                  <a:pt x="884729" y="124077"/>
                  <a:pt x="873940" y="121380"/>
                </a:cubicBezTo>
                <a:cubicBezTo>
                  <a:pt x="876637" y="102499"/>
                  <a:pt x="878291" y="83439"/>
                  <a:pt x="882032" y="64736"/>
                </a:cubicBezTo>
                <a:cubicBezTo>
                  <a:pt x="883705" y="56372"/>
                  <a:pt x="889066" y="48924"/>
                  <a:pt x="890124" y="40460"/>
                </a:cubicBezTo>
                <a:cubicBezTo>
                  <a:pt x="891797" y="27077"/>
                  <a:pt x="890124" y="13487"/>
                  <a:pt x="89012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Vrije vorm 23"/>
          <p:cNvSpPr/>
          <p:nvPr/>
        </p:nvSpPr>
        <p:spPr>
          <a:xfrm>
            <a:off x="4628644" y="1060011"/>
            <a:ext cx="894541" cy="509844"/>
          </a:xfrm>
          <a:custGeom>
            <a:avLst/>
            <a:gdLst>
              <a:gd name="connsiteX0" fmla="*/ 865848 w 894541"/>
              <a:gd name="connsiteY0" fmla="*/ 509844 h 509844"/>
              <a:gd name="connsiteX1" fmla="*/ 882032 w 894541"/>
              <a:gd name="connsiteY1" fmla="*/ 477476 h 509844"/>
              <a:gd name="connsiteX2" fmla="*/ 793020 w 894541"/>
              <a:gd name="connsiteY2" fmla="*/ 453199 h 509844"/>
              <a:gd name="connsiteX3" fmla="*/ 801112 w 894541"/>
              <a:gd name="connsiteY3" fmla="*/ 477476 h 509844"/>
              <a:gd name="connsiteX4" fmla="*/ 882032 w 894541"/>
              <a:gd name="connsiteY4" fmla="*/ 453199 h 509844"/>
              <a:gd name="connsiteX5" fmla="*/ 882032 w 894541"/>
              <a:gd name="connsiteY5" fmla="*/ 307543 h 509844"/>
              <a:gd name="connsiteX6" fmla="*/ 873940 w 894541"/>
              <a:gd name="connsiteY6" fmla="*/ 283267 h 509844"/>
              <a:gd name="connsiteX7" fmla="*/ 825388 w 894541"/>
              <a:gd name="connsiteY7" fmla="*/ 250899 h 509844"/>
              <a:gd name="connsiteX8" fmla="*/ 768743 w 894541"/>
              <a:gd name="connsiteY8" fmla="*/ 258991 h 509844"/>
              <a:gd name="connsiteX9" fmla="*/ 776835 w 894541"/>
              <a:gd name="connsiteY9" fmla="*/ 299451 h 509844"/>
              <a:gd name="connsiteX10" fmla="*/ 801112 w 894541"/>
              <a:gd name="connsiteY10" fmla="*/ 291359 h 509844"/>
              <a:gd name="connsiteX11" fmla="*/ 809204 w 894541"/>
              <a:gd name="connsiteY11" fmla="*/ 267083 h 509844"/>
              <a:gd name="connsiteX12" fmla="*/ 784927 w 894541"/>
              <a:gd name="connsiteY12" fmla="*/ 226622 h 509844"/>
              <a:gd name="connsiteX13" fmla="*/ 736375 w 894541"/>
              <a:gd name="connsiteY13" fmla="*/ 210438 h 509844"/>
              <a:gd name="connsiteX14" fmla="*/ 712099 w 894541"/>
              <a:gd name="connsiteY14" fmla="*/ 202346 h 509844"/>
              <a:gd name="connsiteX15" fmla="*/ 623087 w 894541"/>
              <a:gd name="connsiteY15" fmla="*/ 218530 h 509844"/>
              <a:gd name="connsiteX16" fmla="*/ 598811 w 894541"/>
              <a:gd name="connsiteY16" fmla="*/ 234714 h 509844"/>
              <a:gd name="connsiteX17" fmla="*/ 647363 w 894541"/>
              <a:gd name="connsiteY17" fmla="*/ 250899 h 509844"/>
              <a:gd name="connsiteX18" fmla="*/ 639271 w 894541"/>
              <a:gd name="connsiteY18" fmla="*/ 186162 h 509844"/>
              <a:gd name="connsiteX19" fmla="*/ 614995 w 894541"/>
              <a:gd name="connsiteY19" fmla="*/ 169978 h 509844"/>
              <a:gd name="connsiteX20" fmla="*/ 550258 w 894541"/>
              <a:gd name="connsiteY20" fmla="*/ 153794 h 509844"/>
              <a:gd name="connsiteX21" fmla="*/ 485522 w 894541"/>
              <a:gd name="connsiteY21" fmla="*/ 186162 h 509844"/>
              <a:gd name="connsiteX22" fmla="*/ 493614 w 894541"/>
              <a:gd name="connsiteY22" fmla="*/ 226622 h 509844"/>
              <a:gd name="connsiteX23" fmla="*/ 517890 w 894541"/>
              <a:gd name="connsiteY23" fmla="*/ 218530 h 509844"/>
              <a:gd name="connsiteX24" fmla="*/ 534074 w 894541"/>
              <a:gd name="connsiteY24" fmla="*/ 121426 h 509844"/>
              <a:gd name="connsiteX25" fmla="*/ 445062 w 894541"/>
              <a:gd name="connsiteY25" fmla="*/ 97150 h 509844"/>
              <a:gd name="connsiteX26" fmla="*/ 396510 w 894541"/>
              <a:gd name="connsiteY26" fmla="*/ 80966 h 509844"/>
              <a:gd name="connsiteX27" fmla="*/ 323681 w 894541"/>
              <a:gd name="connsiteY27" fmla="*/ 89058 h 509844"/>
              <a:gd name="connsiteX28" fmla="*/ 331773 w 894541"/>
              <a:gd name="connsiteY28" fmla="*/ 121426 h 509844"/>
              <a:gd name="connsiteX29" fmla="*/ 339866 w 894541"/>
              <a:gd name="connsiteY29" fmla="*/ 97150 h 509844"/>
              <a:gd name="connsiteX30" fmla="*/ 323681 w 894541"/>
              <a:gd name="connsiteY30" fmla="*/ 48598 h 509844"/>
              <a:gd name="connsiteX31" fmla="*/ 137565 w 894541"/>
              <a:gd name="connsiteY31" fmla="*/ 56690 h 509844"/>
              <a:gd name="connsiteX32" fmla="*/ 129473 w 894541"/>
              <a:gd name="connsiteY32" fmla="*/ 80966 h 509844"/>
              <a:gd name="connsiteX33" fmla="*/ 153749 w 894541"/>
              <a:gd name="connsiteY33" fmla="*/ 105242 h 509844"/>
              <a:gd name="connsiteX34" fmla="*/ 202301 w 894541"/>
              <a:gd name="connsiteY34" fmla="*/ 121426 h 509844"/>
              <a:gd name="connsiteX35" fmla="*/ 226577 w 894541"/>
              <a:gd name="connsiteY35" fmla="*/ 72874 h 509844"/>
              <a:gd name="connsiteX36" fmla="*/ 218485 w 894541"/>
              <a:gd name="connsiteY36" fmla="*/ 48598 h 509844"/>
              <a:gd name="connsiteX37" fmla="*/ 194209 w 894541"/>
              <a:gd name="connsiteY37" fmla="*/ 40506 h 509844"/>
              <a:gd name="connsiteX38" fmla="*/ 129473 w 894541"/>
              <a:gd name="connsiteY38" fmla="*/ 24322 h 509844"/>
              <a:gd name="connsiteX39" fmla="*/ 80920 w 894541"/>
              <a:gd name="connsiteY39" fmla="*/ 8137 h 509844"/>
              <a:gd name="connsiteX40" fmla="*/ 0 w 894541"/>
              <a:gd name="connsiteY40" fmla="*/ 45 h 509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94541" h="509844">
                <a:moveTo>
                  <a:pt x="865848" y="509844"/>
                </a:moveTo>
                <a:cubicBezTo>
                  <a:pt x="871243" y="499055"/>
                  <a:pt x="880536" y="489446"/>
                  <a:pt x="882032" y="477476"/>
                </a:cubicBezTo>
                <a:cubicBezTo>
                  <a:pt x="889644" y="416581"/>
                  <a:pt x="830706" y="449430"/>
                  <a:pt x="793020" y="453199"/>
                </a:cubicBezTo>
                <a:cubicBezTo>
                  <a:pt x="795717" y="461291"/>
                  <a:pt x="792837" y="475407"/>
                  <a:pt x="801112" y="477476"/>
                </a:cubicBezTo>
                <a:cubicBezTo>
                  <a:pt x="838980" y="486943"/>
                  <a:pt x="856369" y="470308"/>
                  <a:pt x="882032" y="453199"/>
                </a:cubicBezTo>
                <a:cubicBezTo>
                  <a:pt x="902036" y="393186"/>
                  <a:pt x="895021" y="424445"/>
                  <a:pt x="882032" y="307543"/>
                </a:cubicBezTo>
                <a:cubicBezTo>
                  <a:pt x="881090" y="299065"/>
                  <a:pt x="879971" y="289298"/>
                  <a:pt x="873940" y="283267"/>
                </a:cubicBezTo>
                <a:cubicBezTo>
                  <a:pt x="860186" y="269513"/>
                  <a:pt x="825388" y="250899"/>
                  <a:pt x="825388" y="250899"/>
                </a:cubicBezTo>
                <a:cubicBezTo>
                  <a:pt x="806506" y="253596"/>
                  <a:pt x="782230" y="245504"/>
                  <a:pt x="768743" y="258991"/>
                </a:cubicBezTo>
                <a:cubicBezTo>
                  <a:pt x="759018" y="268716"/>
                  <a:pt x="767109" y="289726"/>
                  <a:pt x="776835" y="299451"/>
                </a:cubicBezTo>
                <a:cubicBezTo>
                  <a:pt x="782867" y="305483"/>
                  <a:pt x="793020" y="294056"/>
                  <a:pt x="801112" y="291359"/>
                </a:cubicBezTo>
                <a:cubicBezTo>
                  <a:pt x="803809" y="283267"/>
                  <a:pt x="809204" y="275613"/>
                  <a:pt x="809204" y="267083"/>
                </a:cubicBezTo>
                <a:cubicBezTo>
                  <a:pt x="809204" y="253240"/>
                  <a:pt x="797747" y="233032"/>
                  <a:pt x="784927" y="226622"/>
                </a:cubicBezTo>
                <a:cubicBezTo>
                  <a:pt x="769669" y="218993"/>
                  <a:pt x="752559" y="215833"/>
                  <a:pt x="736375" y="210438"/>
                </a:cubicBezTo>
                <a:lnTo>
                  <a:pt x="712099" y="202346"/>
                </a:lnTo>
                <a:cubicBezTo>
                  <a:pt x="689784" y="205135"/>
                  <a:pt x="648035" y="206056"/>
                  <a:pt x="623087" y="218530"/>
                </a:cubicBezTo>
                <a:cubicBezTo>
                  <a:pt x="614388" y="222879"/>
                  <a:pt x="606903" y="229319"/>
                  <a:pt x="598811" y="234714"/>
                </a:cubicBezTo>
                <a:cubicBezTo>
                  <a:pt x="598824" y="234733"/>
                  <a:pt x="631106" y="299671"/>
                  <a:pt x="647363" y="250899"/>
                </a:cubicBezTo>
                <a:cubicBezTo>
                  <a:pt x="654240" y="230268"/>
                  <a:pt x="647348" y="206354"/>
                  <a:pt x="639271" y="186162"/>
                </a:cubicBezTo>
                <a:cubicBezTo>
                  <a:pt x="635659" y="177132"/>
                  <a:pt x="623694" y="174327"/>
                  <a:pt x="614995" y="169978"/>
                </a:cubicBezTo>
                <a:cubicBezTo>
                  <a:pt x="598406" y="161684"/>
                  <a:pt x="565648" y="156872"/>
                  <a:pt x="550258" y="153794"/>
                </a:cubicBezTo>
                <a:cubicBezTo>
                  <a:pt x="527509" y="157585"/>
                  <a:pt x="489826" y="151731"/>
                  <a:pt x="485522" y="186162"/>
                </a:cubicBezTo>
                <a:cubicBezTo>
                  <a:pt x="483816" y="199810"/>
                  <a:pt x="490917" y="213135"/>
                  <a:pt x="493614" y="226622"/>
                </a:cubicBezTo>
                <a:cubicBezTo>
                  <a:pt x="501706" y="223925"/>
                  <a:pt x="510793" y="223261"/>
                  <a:pt x="517890" y="218530"/>
                </a:cubicBezTo>
                <a:cubicBezTo>
                  <a:pt x="551076" y="196406"/>
                  <a:pt x="561276" y="164171"/>
                  <a:pt x="534074" y="121426"/>
                </a:cubicBezTo>
                <a:cubicBezTo>
                  <a:pt x="527227" y="110667"/>
                  <a:pt x="458107" y="100708"/>
                  <a:pt x="445062" y="97150"/>
                </a:cubicBezTo>
                <a:cubicBezTo>
                  <a:pt x="428604" y="92661"/>
                  <a:pt x="396510" y="80966"/>
                  <a:pt x="396510" y="80966"/>
                </a:cubicBezTo>
                <a:cubicBezTo>
                  <a:pt x="372234" y="83663"/>
                  <a:pt x="346636" y="80711"/>
                  <a:pt x="323681" y="89058"/>
                </a:cubicBezTo>
                <a:cubicBezTo>
                  <a:pt x="268664" y="109064"/>
                  <a:pt x="328180" y="120228"/>
                  <a:pt x="331773" y="121426"/>
                </a:cubicBezTo>
                <a:cubicBezTo>
                  <a:pt x="334471" y="113334"/>
                  <a:pt x="340808" y="105628"/>
                  <a:pt x="339866" y="97150"/>
                </a:cubicBezTo>
                <a:cubicBezTo>
                  <a:pt x="337982" y="80195"/>
                  <a:pt x="323681" y="48598"/>
                  <a:pt x="323681" y="48598"/>
                </a:cubicBezTo>
                <a:cubicBezTo>
                  <a:pt x="261642" y="51295"/>
                  <a:pt x="198817" y="46481"/>
                  <a:pt x="137565" y="56690"/>
                </a:cubicBezTo>
                <a:cubicBezTo>
                  <a:pt x="129151" y="58092"/>
                  <a:pt x="126776" y="72874"/>
                  <a:pt x="129473" y="80966"/>
                </a:cubicBezTo>
                <a:cubicBezTo>
                  <a:pt x="133092" y="91823"/>
                  <a:pt x="143745" y="99684"/>
                  <a:pt x="153749" y="105242"/>
                </a:cubicBezTo>
                <a:cubicBezTo>
                  <a:pt x="168662" y="113527"/>
                  <a:pt x="202301" y="121426"/>
                  <a:pt x="202301" y="121426"/>
                </a:cubicBezTo>
                <a:cubicBezTo>
                  <a:pt x="210484" y="109152"/>
                  <a:pt x="226577" y="89625"/>
                  <a:pt x="226577" y="72874"/>
                </a:cubicBezTo>
                <a:cubicBezTo>
                  <a:pt x="226577" y="64344"/>
                  <a:pt x="224516" y="54629"/>
                  <a:pt x="218485" y="48598"/>
                </a:cubicBezTo>
                <a:cubicBezTo>
                  <a:pt x="212454" y="42567"/>
                  <a:pt x="202438" y="42750"/>
                  <a:pt x="194209" y="40506"/>
                </a:cubicBezTo>
                <a:cubicBezTo>
                  <a:pt x="172750" y="34654"/>
                  <a:pt x="150574" y="31356"/>
                  <a:pt x="129473" y="24322"/>
                </a:cubicBezTo>
                <a:cubicBezTo>
                  <a:pt x="113289" y="18927"/>
                  <a:pt x="97808" y="10550"/>
                  <a:pt x="80920" y="8137"/>
                </a:cubicBezTo>
                <a:cubicBezTo>
                  <a:pt x="16265" y="-1099"/>
                  <a:pt x="43349" y="45"/>
                  <a:pt x="0" y="4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Tekstvak 30"/>
          <p:cNvSpPr txBox="1"/>
          <p:nvPr/>
        </p:nvSpPr>
        <p:spPr>
          <a:xfrm>
            <a:off x="303804" y="4124446"/>
            <a:ext cx="9177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</a:t>
            </a:r>
            <a:r>
              <a:rPr lang="nl-NL" baseline="-25000" dirty="0"/>
              <a:t>2</a:t>
            </a:r>
            <a:r>
              <a:rPr lang="nl-NL" dirty="0"/>
              <a:t>  </a:t>
            </a:r>
            <a:r>
              <a:rPr lang="nl-NL" dirty="0">
                <a:sym typeface="Wingdings" panose="05000000000000000000" pitchFamily="2" charset="2"/>
              </a:rPr>
              <a:t>   2 H</a:t>
            </a:r>
            <a:r>
              <a:rPr lang="nl-NL" baseline="30000" dirty="0">
                <a:sym typeface="Wingdings" panose="05000000000000000000" pitchFamily="2" charset="2"/>
              </a:rPr>
              <a:t>+</a:t>
            </a:r>
            <a:r>
              <a:rPr lang="nl-NL" dirty="0">
                <a:sym typeface="Wingdings" panose="05000000000000000000" pitchFamily="2" charset="2"/>
              </a:rPr>
              <a:t>  </a:t>
            </a:r>
            <a:r>
              <a:rPr lang="nl-NL" dirty="0"/>
              <a:t>+ 2</a:t>
            </a:r>
            <a:r>
              <a:rPr lang="nl-NL" baseline="30000" dirty="0"/>
              <a:t> </a:t>
            </a:r>
            <a:r>
              <a:rPr lang="nl-NL" dirty="0"/>
              <a:t>e</a:t>
            </a:r>
            <a:r>
              <a:rPr lang="nl-NL" baseline="30000" dirty="0"/>
              <a:t>-</a:t>
            </a:r>
            <a:r>
              <a:rPr lang="nl-NL" dirty="0">
                <a:sym typeface="Wingdings" panose="05000000000000000000" pitchFamily="2" charset="2"/>
              </a:rPr>
              <a:t>                                                                                       </a:t>
            </a:r>
            <a:r>
              <a:rPr lang="nl-NL" dirty="0">
                <a:solidFill>
                  <a:srgbClr val="FF0000"/>
                </a:solidFill>
                <a:sym typeface="Wingdings" panose="05000000000000000000" pitchFamily="2" charset="2"/>
              </a:rPr>
              <a:t>O</a:t>
            </a:r>
            <a:r>
              <a:rPr lang="nl-NL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nl-NL" dirty="0">
                <a:sym typeface="Wingdings" panose="05000000000000000000" pitchFamily="2" charset="2"/>
              </a:rPr>
              <a:t> + 4 </a:t>
            </a:r>
            <a:r>
              <a:rPr lang="nl-NL" dirty="0">
                <a:solidFill>
                  <a:srgbClr val="FF0000"/>
                </a:solidFill>
                <a:sym typeface="Wingdings" panose="05000000000000000000" pitchFamily="2" charset="2"/>
              </a:rPr>
              <a:t>H</a:t>
            </a:r>
            <a:r>
              <a:rPr lang="nl-NL" baseline="30000" dirty="0">
                <a:solidFill>
                  <a:srgbClr val="FF0000"/>
                </a:solidFill>
                <a:sym typeface="Wingdings" panose="05000000000000000000" pitchFamily="2" charset="2"/>
              </a:rPr>
              <a:t>+</a:t>
            </a:r>
            <a:r>
              <a:rPr lang="nl-NL" dirty="0">
                <a:sym typeface="Wingdings" panose="05000000000000000000" pitchFamily="2" charset="2"/>
              </a:rPr>
              <a:t> + 4 </a:t>
            </a:r>
            <a:r>
              <a:rPr lang="nl-NL" dirty="0">
                <a:solidFill>
                  <a:srgbClr val="FF0000"/>
                </a:solidFill>
                <a:sym typeface="Wingdings" panose="05000000000000000000" pitchFamily="2" charset="2"/>
              </a:rPr>
              <a:t>e</a:t>
            </a:r>
            <a:r>
              <a:rPr lang="nl-NL" baseline="30000" dirty="0">
                <a:solidFill>
                  <a:srgbClr val="FF0000"/>
                </a:solidFill>
                <a:sym typeface="Wingdings" panose="05000000000000000000" pitchFamily="2" charset="2"/>
              </a:rPr>
              <a:t>-</a:t>
            </a:r>
            <a:r>
              <a:rPr lang="nl-NL" baseline="30000" dirty="0">
                <a:sym typeface="Wingdings" panose="05000000000000000000" pitchFamily="2" charset="2"/>
              </a:rPr>
              <a:t>  </a:t>
            </a:r>
            <a:r>
              <a:rPr lang="nl-NL" dirty="0">
                <a:sym typeface="Wingdings" panose="05000000000000000000" pitchFamily="2" charset="2"/>
              </a:rPr>
              <a:t>  2 H</a:t>
            </a:r>
            <a:r>
              <a:rPr lang="nl-NL" baseline="-25000" dirty="0">
                <a:sym typeface="Wingdings" panose="05000000000000000000" pitchFamily="2" charset="2"/>
              </a:rPr>
              <a:t>2</a:t>
            </a:r>
            <a:r>
              <a:rPr lang="nl-NL" dirty="0">
                <a:sym typeface="Wingdings" panose="05000000000000000000" pitchFamily="2" charset="2"/>
              </a:rPr>
              <a:t>O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30533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0.19982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83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11111E-6 L 0.00312 -0.2821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1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1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2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076 -0.02223 L 0.03333 -0.03102 L 0.05833 -0.03612 L 0.0816 -0.04491 L 0.09583 -0.04769 L 0.0993 -0.06667 L 0.10208 -0.08797 L 0.09514 -0.11644 L 0.1118 -0.11389 L 0.10451 -0.08658 L 0.10555 -0.07223 L 0.12222 -0.06852 L 0.15451 -0.05741 L 0.18889 -0.03797 L 0.19844 -0.025 L 0.19792 -0.00973 L 0.19618 0.00231 L 0.19722 0.00138 L 0.19722 0.00138 L 0.19722 0.00138 " pathEditMode="relative" ptsTypes="AAAAAAAAAAAAAAAAAAAAA">
                                      <p:cBhvr>
                                        <p:cTn id="19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20"/>
                            </p:stCondLst>
                            <p:childTnLst>
                              <p:par>
                                <p:cTn id="2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3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40"/>
                            </p:stCondLst>
                            <p:childTnLst>
                              <p:par>
                                <p:cTn id="3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07407E-6 L -0.0026 0.2773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1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1"/>
      <p:bldP spid="21" grpId="1"/>
      <p:bldP spid="21" grpId="2"/>
      <p:bldP spid="28" grpId="0"/>
      <p:bldP spid="28" grpId="1"/>
      <p:bldP spid="28" grpId="2"/>
      <p:bldP spid="29" grpId="0"/>
      <p:bldP spid="29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Afbeelding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60923" y="573944"/>
            <a:ext cx="519250" cy="692334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7C415A87-8DF7-4C33-8E80-DA236AD252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805" y="571801"/>
            <a:ext cx="516464" cy="688618"/>
          </a:xfrm>
          <a:prstGeom prst="rect">
            <a:avLst/>
          </a:prstGeom>
        </p:spPr>
      </p:pic>
      <p:sp>
        <p:nvSpPr>
          <p:cNvPr id="30" name="Tekstvak 29"/>
          <p:cNvSpPr txBox="1"/>
          <p:nvPr/>
        </p:nvSpPr>
        <p:spPr>
          <a:xfrm>
            <a:off x="3424643" y="3663239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H</a:t>
            </a:r>
            <a:r>
              <a:rPr lang="nl-NL" baseline="-25000" dirty="0"/>
              <a:t>2</a:t>
            </a:r>
          </a:p>
        </p:txBody>
      </p:sp>
      <p:grpSp>
        <p:nvGrpSpPr>
          <p:cNvPr id="33" name="Groep 32"/>
          <p:cNvGrpSpPr/>
          <p:nvPr/>
        </p:nvGrpSpPr>
        <p:grpSpPr>
          <a:xfrm>
            <a:off x="1310934" y="1137972"/>
            <a:ext cx="6531733" cy="4348428"/>
            <a:chOff x="1262382" y="636266"/>
            <a:chExt cx="6531733" cy="4348428"/>
          </a:xfrm>
        </p:grpSpPr>
        <p:pic>
          <p:nvPicPr>
            <p:cNvPr id="2" name="Afbeelding 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56" t="23645" r="17474" b="11989"/>
            <a:stretch/>
          </p:blipFill>
          <p:spPr>
            <a:xfrm>
              <a:off x="1921933" y="1135839"/>
              <a:ext cx="5253992" cy="3848855"/>
            </a:xfrm>
            <a:prstGeom prst="rect">
              <a:avLst/>
            </a:prstGeom>
          </p:spPr>
        </p:pic>
        <p:sp>
          <p:nvSpPr>
            <p:cNvPr id="4" name="Rechthoek 3"/>
            <p:cNvSpPr/>
            <p:nvPr/>
          </p:nvSpPr>
          <p:spPr>
            <a:xfrm>
              <a:off x="3820795" y="1269566"/>
              <a:ext cx="1456267" cy="3581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" name="Rechthoek 4"/>
            <p:cNvSpPr/>
            <p:nvPr/>
          </p:nvSpPr>
          <p:spPr>
            <a:xfrm>
              <a:off x="6337848" y="1112063"/>
              <a:ext cx="1456267" cy="357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/>
            <p:cNvSpPr/>
            <p:nvPr/>
          </p:nvSpPr>
          <p:spPr>
            <a:xfrm>
              <a:off x="1262382" y="1135839"/>
              <a:ext cx="1456267" cy="3581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7" name="Rechthoek 6"/>
            <p:cNvSpPr/>
            <p:nvPr/>
          </p:nvSpPr>
          <p:spPr>
            <a:xfrm>
              <a:off x="3545848" y="1082517"/>
              <a:ext cx="172800" cy="37800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/>
            <p:cNvSpPr/>
            <p:nvPr/>
          </p:nvSpPr>
          <p:spPr>
            <a:xfrm>
              <a:off x="5377397" y="1082517"/>
              <a:ext cx="158212" cy="37800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/>
            <p:cNvSpPr/>
            <p:nvPr/>
          </p:nvSpPr>
          <p:spPr>
            <a:xfrm>
              <a:off x="5321051" y="1172517"/>
              <a:ext cx="45719" cy="36900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/>
            <p:cNvSpPr/>
            <p:nvPr/>
          </p:nvSpPr>
          <p:spPr>
            <a:xfrm>
              <a:off x="3737856" y="1160966"/>
              <a:ext cx="45719" cy="37080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PIJL-RECHTS 13"/>
            <p:cNvSpPr/>
            <p:nvPr/>
          </p:nvSpPr>
          <p:spPr>
            <a:xfrm>
              <a:off x="2324450" y="4508113"/>
              <a:ext cx="350158" cy="136800"/>
            </a:xfrm>
            <a:prstGeom prst="rightArrow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PIJL-RECHTS 14"/>
            <p:cNvSpPr/>
            <p:nvPr/>
          </p:nvSpPr>
          <p:spPr>
            <a:xfrm rot="10800000">
              <a:off x="6410006" y="4525745"/>
              <a:ext cx="350158" cy="136800"/>
            </a:xfrm>
            <a:prstGeom prst="rightArrow">
              <a:avLst/>
            </a:prstGeom>
            <a:solidFill>
              <a:srgbClr val="7030A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hthoek 15"/>
            <p:cNvSpPr/>
            <p:nvPr/>
          </p:nvSpPr>
          <p:spPr>
            <a:xfrm>
              <a:off x="3776273" y="1172517"/>
              <a:ext cx="1532820" cy="369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Gebogen pijl 10"/>
            <p:cNvSpPr/>
            <p:nvPr/>
          </p:nvSpPr>
          <p:spPr>
            <a:xfrm rot="16200000">
              <a:off x="5499583" y="4272006"/>
              <a:ext cx="301336" cy="391742"/>
            </a:xfrm>
            <a:prstGeom prst="bentArrow">
              <a:avLst/>
            </a:prstGeom>
            <a:solidFill>
              <a:srgbClr val="7030A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17" name="Gebogen pijl 16"/>
            <p:cNvSpPr/>
            <p:nvPr/>
          </p:nvSpPr>
          <p:spPr>
            <a:xfrm rot="16200000" flipV="1">
              <a:off x="3286699" y="4276086"/>
              <a:ext cx="301336" cy="383582"/>
            </a:xfrm>
            <a:prstGeom prst="bentArrow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12" name="Tekstvak 11"/>
            <p:cNvSpPr txBox="1"/>
            <p:nvPr/>
          </p:nvSpPr>
          <p:spPr>
            <a:xfrm>
              <a:off x="3383255" y="636266"/>
              <a:ext cx="43472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000" dirty="0"/>
                <a:t> </a:t>
              </a:r>
              <a:r>
                <a:rPr lang="nl-NL" sz="3200" dirty="0">
                  <a:solidFill>
                    <a:srgbClr val="FF0000"/>
                  </a:solidFill>
                </a:rPr>
                <a:t>–                 </a:t>
              </a:r>
              <a:r>
                <a:rPr lang="nl-NL" sz="800" dirty="0">
                  <a:solidFill>
                    <a:srgbClr val="FF0000"/>
                  </a:solidFill>
                </a:rPr>
                <a:t>  </a:t>
              </a:r>
              <a:r>
                <a:rPr lang="nl-NL" sz="3200" dirty="0">
                  <a:solidFill>
                    <a:srgbClr val="FF0000"/>
                  </a:solidFill>
                </a:rPr>
                <a:t>+</a:t>
              </a:r>
            </a:p>
          </p:txBody>
        </p:sp>
      </p:grpSp>
      <p:sp>
        <p:nvSpPr>
          <p:cNvPr id="9" name="Tekstvak 8"/>
          <p:cNvSpPr txBox="1"/>
          <p:nvPr/>
        </p:nvSpPr>
        <p:spPr>
          <a:xfrm>
            <a:off x="1903971" y="4805373"/>
            <a:ext cx="63517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H</a:t>
            </a:r>
            <a:r>
              <a:rPr lang="nl-NL" sz="2400" b="1" baseline="-25000" dirty="0"/>
              <a:t>2</a:t>
            </a:r>
            <a:r>
              <a:rPr lang="nl-NL" sz="2400" dirty="0"/>
              <a:t>                                                                   lucht  </a:t>
            </a:r>
            <a:r>
              <a:rPr lang="nl-NL" sz="2400" b="1" dirty="0"/>
              <a:t>O</a:t>
            </a:r>
            <a:r>
              <a:rPr lang="nl-NL" sz="2400" b="1" baseline="-25000" dirty="0"/>
              <a:t>2</a:t>
            </a:r>
          </a:p>
          <a:p>
            <a:endParaRPr lang="nl-NL" sz="2400" b="1" baseline="-25000" dirty="0"/>
          </a:p>
          <a:p>
            <a:r>
              <a:rPr lang="nl-NL" sz="2400" b="1" dirty="0"/>
              <a:t>Red                                                                           </a:t>
            </a:r>
            <a:r>
              <a:rPr lang="nl-NL" sz="2400" b="1" dirty="0" err="1"/>
              <a:t>Ox</a:t>
            </a:r>
            <a:endParaRPr lang="nl-NL" sz="2400" b="1" dirty="0"/>
          </a:p>
        </p:txBody>
      </p:sp>
      <p:sp>
        <p:nvSpPr>
          <p:cNvPr id="24" name="Vrije vorm 23"/>
          <p:cNvSpPr/>
          <p:nvPr/>
        </p:nvSpPr>
        <p:spPr>
          <a:xfrm>
            <a:off x="4628644" y="1060011"/>
            <a:ext cx="894541" cy="509844"/>
          </a:xfrm>
          <a:custGeom>
            <a:avLst/>
            <a:gdLst>
              <a:gd name="connsiteX0" fmla="*/ 865848 w 894541"/>
              <a:gd name="connsiteY0" fmla="*/ 509844 h 509844"/>
              <a:gd name="connsiteX1" fmla="*/ 882032 w 894541"/>
              <a:gd name="connsiteY1" fmla="*/ 477476 h 509844"/>
              <a:gd name="connsiteX2" fmla="*/ 793020 w 894541"/>
              <a:gd name="connsiteY2" fmla="*/ 453199 h 509844"/>
              <a:gd name="connsiteX3" fmla="*/ 801112 w 894541"/>
              <a:gd name="connsiteY3" fmla="*/ 477476 h 509844"/>
              <a:gd name="connsiteX4" fmla="*/ 882032 w 894541"/>
              <a:gd name="connsiteY4" fmla="*/ 453199 h 509844"/>
              <a:gd name="connsiteX5" fmla="*/ 882032 w 894541"/>
              <a:gd name="connsiteY5" fmla="*/ 307543 h 509844"/>
              <a:gd name="connsiteX6" fmla="*/ 873940 w 894541"/>
              <a:gd name="connsiteY6" fmla="*/ 283267 h 509844"/>
              <a:gd name="connsiteX7" fmla="*/ 825388 w 894541"/>
              <a:gd name="connsiteY7" fmla="*/ 250899 h 509844"/>
              <a:gd name="connsiteX8" fmla="*/ 768743 w 894541"/>
              <a:gd name="connsiteY8" fmla="*/ 258991 h 509844"/>
              <a:gd name="connsiteX9" fmla="*/ 776835 w 894541"/>
              <a:gd name="connsiteY9" fmla="*/ 299451 h 509844"/>
              <a:gd name="connsiteX10" fmla="*/ 801112 w 894541"/>
              <a:gd name="connsiteY10" fmla="*/ 291359 h 509844"/>
              <a:gd name="connsiteX11" fmla="*/ 809204 w 894541"/>
              <a:gd name="connsiteY11" fmla="*/ 267083 h 509844"/>
              <a:gd name="connsiteX12" fmla="*/ 784927 w 894541"/>
              <a:gd name="connsiteY12" fmla="*/ 226622 h 509844"/>
              <a:gd name="connsiteX13" fmla="*/ 736375 w 894541"/>
              <a:gd name="connsiteY13" fmla="*/ 210438 h 509844"/>
              <a:gd name="connsiteX14" fmla="*/ 712099 w 894541"/>
              <a:gd name="connsiteY14" fmla="*/ 202346 h 509844"/>
              <a:gd name="connsiteX15" fmla="*/ 623087 w 894541"/>
              <a:gd name="connsiteY15" fmla="*/ 218530 h 509844"/>
              <a:gd name="connsiteX16" fmla="*/ 598811 w 894541"/>
              <a:gd name="connsiteY16" fmla="*/ 234714 h 509844"/>
              <a:gd name="connsiteX17" fmla="*/ 647363 w 894541"/>
              <a:gd name="connsiteY17" fmla="*/ 250899 h 509844"/>
              <a:gd name="connsiteX18" fmla="*/ 639271 w 894541"/>
              <a:gd name="connsiteY18" fmla="*/ 186162 h 509844"/>
              <a:gd name="connsiteX19" fmla="*/ 614995 w 894541"/>
              <a:gd name="connsiteY19" fmla="*/ 169978 h 509844"/>
              <a:gd name="connsiteX20" fmla="*/ 550258 w 894541"/>
              <a:gd name="connsiteY20" fmla="*/ 153794 h 509844"/>
              <a:gd name="connsiteX21" fmla="*/ 485522 w 894541"/>
              <a:gd name="connsiteY21" fmla="*/ 186162 h 509844"/>
              <a:gd name="connsiteX22" fmla="*/ 493614 w 894541"/>
              <a:gd name="connsiteY22" fmla="*/ 226622 h 509844"/>
              <a:gd name="connsiteX23" fmla="*/ 517890 w 894541"/>
              <a:gd name="connsiteY23" fmla="*/ 218530 h 509844"/>
              <a:gd name="connsiteX24" fmla="*/ 534074 w 894541"/>
              <a:gd name="connsiteY24" fmla="*/ 121426 h 509844"/>
              <a:gd name="connsiteX25" fmla="*/ 445062 w 894541"/>
              <a:gd name="connsiteY25" fmla="*/ 97150 h 509844"/>
              <a:gd name="connsiteX26" fmla="*/ 396510 w 894541"/>
              <a:gd name="connsiteY26" fmla="*/ 80966 h 509844"/>
              <a:gd name="connsiteX27" fmla="*/ 323681 w 894541"/>
              <a:gd name="connsiteY27" fmla="*/ 89058 h 509844"/>
              <a:gd name="connsiteX28" fmla="*/ 331773 w 894541"/>
              <a:gd name="connsiteY28" fmla="*/ 121426 h 509844"/>
              <a:gd name="connsiteX29" fmla="*/ 339866 w 894541"/>
              <a:gd name="connsiteY29" fmla="*/ 97150 h 509844"/>
              <a:gd name="connsiteX30" fmla="*/ 323681 w 894541"/>
              <a:gd name="connsiteY30" fmla="*/ 48598 h 509844"/>
              <a:gd name="connsiteX31" fmla="*/ 137565 w 894541"/>
              <a:gd name="connsiteY31" fmla="*/ 56690 h 509844"/>
              <a:gd name="connsiteX32" fmla="*/ 129473 w 894541"/>
              <a:gd name="connsiteY32" fmla="*/ 80966 h 509844"/>
              <a:gd name="connsiteX33" fmla="*/ 153749 w 894541"/>
              <a:gd name="connsiteY33" fmla="*/ 105242 h 509844"/>
              <a:gd name="connsiteX34" fmla="*/ 202301 w 894541"/>
              <a:gd name="connsiteY34" fmla="*/ 121426 h 509844"/>
              <a:gd name="connsiteX35" fmla="*/ 226577 w 894541"/>
              <a:gd name="connsiteY35" fmla="*/ 72874 h 509844"/>
              <a:gd name="connsiteX36" fmla="*/ 218485 w 894541"/>
              <a:gd name="connsiteY36" fmla="*/ 48598 h 509844"/>
              <a:gd name="connsiteX37" fmla="*/ 194209 w 894541"/>
              <a:gd name="connsiteY37" fmla="*/ 40506 h 509844"/>
              <a:gd name="connsiteX38" fmla="*/ 129473 w 894541"/>
              <a:gd name="connsiteY38" fmla="*/ 24322 h 509844"/>
              <a:gd name="connsiteX39" fmla="*/ 80920 w 894541"/>
              <a:gd name="connsiteY39" fmla="*/ 8137 h 509844"/>
              <a:gd name="connsiteX40" fmla="*/ 0 w 894541"/>
              <a:gd name="connsiteY40" fmla="*/ 45 h 509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94541" h="509844">
                <a:moveTo>
                  <a:pt x="865848" y="509844"/>
                </a:moveTo>
                <a:cubicBezTo>
                  <a:pt x="871243" y="499055"/>
                  <a:pt x="880536" y="489446"/>
                  <a:pt x="882032" y="477476"/>
                </a:cubicBezTo>
                <a:cubicBezTo>
                  <a:pt x="889644" y="416581"/>
                  <a:pt x="830706" y="449430"/>
                  <a:pt x="793020" y="453199"/>
                </a:cubicBezTo>
                <a:cubicBezTo>
                  <a:pt x="795717" y="461291"/>
                  <a:pt x="792837" y="475407"/>
                  <a:pt x="801112" y="477476"/>
                </a:cubicBezTo>
                <a:cubicBezTo>
                  <a:pt x="838980" y="486943"/>
                  <a:pt x="856369" y="470308"/>
                  <a:pt x="882032" y="453199"/>
                </a:cubicBezTo>
                <a:cubicBezTo>
                  <a:pt x="902036" y="393186"/>
                  <a:pt x="895021" y="424445"/>
                  <a:pt x="882032" y="307543"/>
                </a:cubicBezTo>
                <a:cubicBezTo>
                  <a:pt x="881090" y="299065"/>
                  <a:pt x="879971" y="289298"/>
                  <a:pt x="873940" y="283267"/>
                </a:cubicBezTo>
                <a:cubicBezTo>
                  <a:pt x="860186" y="269513"/>
                  <a:pt x="825388" y="250899"/>
                  <a:pt x="825388" y="250899"/>
                </a:cubicBezTo>
                <a:cubicBezTo>
                  <a:pt x="806506" y="253596"/>
                  <a:pt x="782230" y="245504"/>
                  <a:pt x="768743" y="258991"/>
                </a:cubicBezTo>
                <a:cubicBezTo>
                  <a:pt x="759018" y="268716"/>
                  <a:pt x="767109" y="289726"/>
                  <a:pt x="776835" y="299451"/>
                </a:cubicBezTo>
                <a:cubicBezTo>
                  <a:pt x="782867" y="305483"/>
                  <a:pt x="793020" y="294056"/>
                  <a:pt x="801112" y="291359"/>
                </a:cubicBezTo>
                <a:cubicBezTo>
                  <a:pt x="803809" y="283267"/>
                  <a:pt x="809204" y="275613"/>
                  <a:pt x="809204" y="267083"/>
                </a:cubicBezTo>
                <a:cubicBezTo>
                  <a:pt x="809204" y="253240"/>
                  <a:pt x="797747" y="233032"/>
                  <a:pt x="784927" y="226622"/>
                </a:cubicBezTo>
                <a:cubicBezTo>
                  <a:pt x="769669" y="218993"/>
                  <a:pt x="752559" y="215833"/>
                  <a:pt x="736375" y="210438"/>
                </a:cubicBezTo>
                <a:lnTo>
                  <a:pt x="712099" y="202346"/>
                </a:lnTo>
                <a:cubicBezTo>
                  <a:pt x="689784" y="205135"/>
                  <a:pt x="648035" y="206056"/>
                  <a:pt x="623087" y="218530"/>
                </a:cubicBezTo>
                <a:cubicBezTo>
                  <a:pt x="614388" y="222879"/>
                  <a:pt x="606903" y="229319"/>
                  <a:pt x="598811" y="234714"/>
                </a:cubicBezTo>
                <a:cubicBezTo>
                  <a:pt x="598824" y="234733"/>
                  <a:pt x="631106" y="299671"/>
                  <a:pt x="647363" y="250899"/>
                </a:cubicBezTo>
                <a:cubicBezTo>
                  <a:pt x="654240" y="230268"/>
                  <a:pt x="647348" y="206354"/>
                  <a:pt x="639271" y="186162"/>
                </a:cubicBezTo>
                <a:cubicBezTo>
                  <a:pt x="635659" y="177132"/>
                  <a:pt x="623694" y="174327"/>
                  <a:pt x="614995" y="169978"/>
                </a:cubicBezTo>
                <a:cubicBezTo>
                  <a:pt x="598406" y="161684"/>
                  <a:pt x="565648" y="156872"/>
                  <a:pt x="550258" y="153794"/>
                </a:cubicBezTo>
                <a:cubicBezTo>
                  <a:pt x="527509" y="157585"/>
                  <a:pt x="489826" y="151731"/>
                  <a:pt x="485522" y="186162"/>
                </a:cubicBezTo>
                <a:cubicBezTo>
                  <a:pt x="483816" y="199810"/>
                  <a:pt x="490917" y="213135"/>
                  <a:pt x="493614" y="226622"/>
                </a:cubicBezTo>
                <a:cubicBezTo>
                  <a:pt x="501706" y="223925"/>
                  <a:pt x="510793" y="223261"/>
                  <a:pt x="517890" y="218530"/>
                </a:cubicBezTo>
                <a:cubicBezTo>
                  <a:pt x="551076" y="196406"/>
                  <a:pt x="561276" y="164171"/>
                  <a:pt x="534074" y="121426"/>
                </a:cubicBezTo>
                <a:cubicBezTo>
                  <a:pt x="527227" y="110667"/>
                  <a:pt x="458107" y="100708"/>
                  <a:pt x="445062" y="97150"/>
                </a:cubicBezTo>
                <a:cubicBezTo>
                  <a:pt x="428604" y="92661"/>
                  <a:pt x="396510" y="80966"/>
                  <a:pt x="396510" y="80966"/>
                </a:cubicBezTo>
                <a:cubicBezTo>
                  <a:pt x="372234" y="83663"/>
                  <a:pt x="346636" y="80711"/>
                  <a:pt x="323681" y="89058"/>
                </a:cubicBezTo>
                <a:cubicBezTo>
                  <a:pt x="268664" y="109064"/>
                  <a:pt x="328180" y="120228"/>
                  <a:pt x="331773" y="121426"/>
                </a:cubicBezTo>
                <a:cubicBezTo>
                  <a:pt x="334471" y="113334"/>
                  <a:pt x="340808" y="105628"/>
                  <a:pt x="339866" y="97150"/>
                </a:cubicBezTo>
                <a:cubicBezTo>
                  <a:pt x="337982" y="80195"/>
                  <a:pt x="323681" y="48598"/>
                  <a:pt x="323681" y="48598"/>
                </a:cubicBezTo>
                <a:cubicBezTo>
                  <a:pt x="261642" y="51295"/>
                  <a:pt x="198817" y="46481"/>
                  <a:pt x="137565" y="56690"/>
                </a:cubicBezTo>
                <a:cubicBezTo>
                  <a:pt x="129151" y="58092"/>
                  <a:pt x="126776" y="72874"/>
                  <a:pt x="129473" y="80966"/>
                </a:cubicBezTo>
                <a:cubicBezTo>
                  <a:pt x="133092" y="91823"/>
                  <a:pt x="143745" y="99684"/>
                  <a:pt x="153749" y="105242"/>
                </a:cubicBezTo>
                <a:cubicBezTo>
                  <a:pt x="168662" y="113527"/>
                  <a:pt x="202301" y="121426"/>
                  <a:pt x="202301" y="121426"/>
                </a:cubicBezTo>
                <a:cubicBezTo>
                  <a:pt x="210484" y="109152"/>
                  <a:pt x="226577" y="89625"/>
                  <a:pt x="226577" y="72874"/>
                </a:cubicBezTo>
                <a:cubicBezTo>
                  <a:pt x="226577" y="64344"/>
                  <a:pt x="224516" y="54629"/>
                  <a:pt x="218485" y="48598"/>
                </a:cubicBezTo>
                <a:cubicBezTo>
                  <a:pt x="212454" y="42567"/>
                  <a:pt x="202438" y="42750"/>
                  <a:pt x="194209" y="40506"/>
                </a:cubicBezTo>
                <a:cubicBezTo>
                  <a:pt x="172750" y="34654"/>
                  <a:pt x="150574" y="31356"/>
                  <a:pt x="129473" y="24322"/>
                </a:cubicBezTo>
                <a:cubicBezTo>
                  <a:pt x="113289" y="18927"/>
                  <a:pt x="97808" y="10550"/>
                  <a:pt x="80920" y="8137"/>
                </a:cubicBezTo>
                <a:cubicBezTo>
                  <a:pt x="16265" y="-1099"/>
                  <a:pt x="43349" y="45"/>
                  <a:pt x="0" y="4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Vrije vorm 22"/>
          <p:cNvSpPr/>
          <p:nvPr/>
        </p:nvSpPr>
        <p:spPr>
          <a:xfrm>
            <a:off x="3698060" y="1116701"/>
            <a:ext cx="915861" cy="469338"/>
          </a:xfrm>
          <a:custGeom>
            <a:avLst/>
            <a:gdLst>
              <a:gd name="connsiteX0" fmla="*/ 0 w 915861"/>
              <a:gd name="connsiteY0" fmla="*/ 469338 h 469338"/>
              <a:gd name="connsiteX1" fmla="*/ 8092 w 915861"/>
              <a:gd name="connsiteY1" fmla="*/ 404601 h 469338"/>
              <a:gd name="connsiteX2" fmla="*/ 24276 w 915861"/>
              <a:gd name="connsiteY2" fmla="*/ 420786 h 469338"/>
              <a:gd name="connsiteX3" fmla="*/ 16184 w 915861"/>
              <a:gd name="connsiteY3" fmla="*/ 445062 h 469338"/>
              <a:gd name="connsiteX4" fmla="*/ 16184 w 915861"/>
              <a:gd name="connsiteY4" fmla="*/ 356049 h 469338"/>
              <a:gd name="connsiteX5" fmla="*/ 24276 w 915861"/>
              <a:gd name="connsiteY5" fmla="*/ 323681 h 469338"/>
              <a:gd name="connsiteX6" fmla="*/ 48552 w 915861"/>
              <a:gd name="connsiteY6" fmla="*/ 299405 h 469338"/>
              <a:gd name="connsiteX7" fmla="*/ 137565 w 915861"/>
              <a:gd name="connsiteY7" fmla="*/ 307497 h 469338"/>
              <a:gd name="connsiteX8" fmla="*/ 129473 w 915861"/>
              <a:gd name="connsiteY8" fmla="*/ 331773 h 469338"/>
              <a:gd name="connsiteX9" fmla="*/ 105196 w 915861"/>
              <a:gd name="connsiteY9" fmla="*/ 339865 h 469338"/>
              <a:gd name="connsiteX10" fmla="*/ 64736 w 915861"/>
              <a:gd name="connsiteY10" fmla="*/ 331773 h 469338"/>
              <a:gd name="connsiteX11" fmla="*/ 89012 w 915861"/>
              <a:gd name="connsiteY11" fmla="*/ 267037 h 469338"/>
              <a:gd name="connsiteX12" fmla="*/ 145657 w 915861"/>
              <a:gd name="connsiteY12" fmla="*/ 258945 h 469338"/>
              <a:gd name="connsiteX13" fmla="*/ 194209 w 915861"/>
              <a:gd name="connsiteY13" fmla="*/ 267037 h 469338"/>
              <a:gd name="connsiteX14" fmla="*/ 186117 w 915861"/>
              <a:gd name="connsiteY14" fmla="*/ 299405 h 469338"/>
              <a:gd name="connsiteX15" fmla="*/ 218485 w 915861"/>
              <a:gd name="connsiteY15" fmla="*/ 218485 h 469338"/>
              <a:gd name="connsiteX16" fmla="*/ 234669 w 915861"/>
              <a:gd name="connsiteY16" fmla="*/ 194209 h 469338"/>
              <a:gd name="connsiteX17" fmla="*/ 356050 w 915861"/>
              <a:gd name="connsiteY17" fmla="*/ 194209 h 469338"/>
              <a:gd name="connsiteX18" fmla="*/ 380326 w 915861"/>
              <a:gd name="connsiteY18" fmla="*/ 218485 h 469338"/>
              <a:gd name="connsiteX19" fmla="*/ 380326 w 915861"/>
              <a:gd name="connsiteY19" fmla="*/ 267037 h 469338"/>
              <a:gd name="connsiteX20" fmla="*/ 356050 w 915861"/>
              <a:gd name="connsiteY20" fmla="*/ 283221 h 469338"/>
              <a:gd name="connsiteX21" fmla="*/ 323681 w 915861"/>
              <a:gd name="connsiteY21" fmla="*/ 242761 h 469338"/>
              <a:gd name="connsiteX22" fmla="*/ 331773 w 915861"/>
              <a:gd name="connsiteY22" fmla="*/ 218485 h 469338"/>
              <a:gd name="connsiteX23" fmla="*/ 380326 w 915861"/>
              <a:gd name="connsiteY23" fmla="*/ 194209 h 469338"/>
              <a:gd name="connsiteX24" fmla="*/ 428878 w 915861"/>
              <a:gd name="connsiteY24" fmla="*/ 169932 h 469338"/>
              <a:gd name="connsiteX25" fmla="*/ 461246 w 915861"/>
              <a:gd name="connsiteY25" fmla="*/ 178024 h 469338"/>
              <a:gd name="connsiteX26" fmla="*/ 509798 w 915861"/>
              <a:gd name="connsiteY26" fmla="*/ 202301 h 469338"/>
              <a:gd name="connsiteX27" fmla="*/ 509798 w 915861"/>
              <a:gd name="connsiteY27" fmla="*/ 267037 h 469338"/>
              <a:gd name="connsiteX28" fmla="*/ 485522 w 915861"/>
              <a:gd name="connsiteY28" fmla="*/ 275129 h 469338"/>
              <a:gd name="connsiteX29" fmla="*/ 396510 w 915861"/>
              <a:gd name="connsiteY29" fmla="*/ 242761 h 469338"/>
              <a:gd name="connsiteX30" fmla="*/ 436970 w 915861"/>
              <a:gd name="connsiteY30" fmla="*/ 210393 h 469338"/>
              <a:gd name="connsiteX31" fmla="*/ 461246 w 915861"/>
              <a:gd name="connsiteY31" fmla="*/ 194209 h 469338"/>
              <a:gd name="connsiteX32" fmla="*/ 509798 w 915861"/>
              <a:gd name="connsiteY32" fmla="*/ 178024 h 469338"/>
              <a:gd name="connsiteX33" fmla="*/ 623087 w 915861"/>
              <a:gd name="connsiteY33" fmla="*/ 186117 h 469338"/>
              <a:gd name="connsiteX34" fmla="*/ 590719 w 915861"/>
              <a:gd name="connsiteY34" fmla="*/ 250853 h 469338"/>
              <a:gd name="connsiteX35" fmla="*/ 558350 w 915861"/>
              <a:gd name="connsiteY35" fmla="*/ 169932 h 469338"/>
              <a:gd name="connsiteX36" fmla="*/ 679731 w 915861"/>
              <a:gd name="connsiteY36" fmla="*/ 145656 h 469338"/>
              <a:gd name="connsiteX37" fmla="*/ 736375 w 915861"/>
              <a:gd name="connsiteY37" fmla="*/ 153748 h 469338"/>
              <a:gd name="connsiteX38" fmla="*/ 744467 w 915861"/>
              <a:gd name="connsiteY38" fmla="*/ 202301 h 469338"/>
              <a:gd name="connsiteX39" fmla="*/ 720191 w 915861"/>
              <a:gd name="connsiteY39" fmla="*/ 210393 h 469338"/>
              <a:gd name="connsiteX40" fmla="*/ 728283 w 915861"/>
              <a:gd name="connsiteY40" fmla="*/ 113288 h 469338"/>
              <a:gd name="connsiteX41" fmla="*/ 801111 w 915861"/>
              <a:gd name="connsiteY41" fmla="*/ 121380 h 469338"/>
              <a:gd name="connsiteX42" fmla="*/ 809204 w 915861"/>
              <a:gd name="connsiteY42" fmla="*/ 145656 h 469338"/>
              <a:gd name="connsiteX43" fmla="*/ 793019 w 915861"/>
              <a:gd name="connsiteY43" fmla="*/ 129472 h 469338"/>
              <a:gd name="connsiteX44" fmla="*/ 809204 w 915861"/>
              <a:gd name="connsiteY44" fmla="*/ 113288 h 469338"/>
              <a:gd name="connsiteX45" fmla="*/ 865848 w 915861"/>
              <a:gd name="connsiteY45" fmla="*/ 105196 h 469338"/>
              <a:gd name="connsiteX46" fmla="*/ 890124 w 915861"/>
              <a:gd name="connsiteY46" fmla="*/ 97104 h 469338"/>
              <a:gd name="connsiteX47" fmla="*/ 914400 w 915861"/>
              <a:gd name="connsiteY47" fmla="*/ 105196 h 469338"/>
              <a:gd name="connsiteX48" fmla="*/ 906308 w 915861"/>
              <a:gd name="connsiteY48" fmla="*/ 129472 h 469338"/>
              <a:gd name="connsiteX49" fmla="*/ 873940 w 915861"/>
              <a:gd name="connsiteY49" fmla="*/ 121380 h 469338"/>
              <a:gd name="connsiteX50" fmla="*/ 882032 w 915861"/>
              <a:gd name="connsiteY50" fmla="*/ 64736 h 469338"/>
              <a:gd name="connsiteX51" fmla="*/ 890124 w 915861"/>
              <a:gd name="connsiteY51" fmla="*/ 40460 h 469338"/>
              <a:gd name="connsiteX52" fmla="*/ 890124 w 915861"/>
              <a:gd name="connsiteY52" fmla="*/ 0 h 46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915861" h="469338">
                <a:moveTo>
                  <a:pt x="0" y="469338"/>
                </a:moveTo>
                <a:cubicBezTo>
                  <a:pt x="2697" y="447759"/>
                  <a:pt x="-1634" y="424052"/>
                  <a:pt x="8092" y="404601"/>
                </a:cubicBezTo>
                <a:cubicBezTo>
                  <a:pt x="11504" y="397777"/>
                  <a:pt x="22780" y="413305"/>
                  <a:pt x="24276" y="420786"/>
                </a:cubicBezTo>
                <a:cubicBezTo>
                  <a:pt x="25949" y="429150"/>
                  <a:pt x="18881" y="436970"/>
                  <a:pt x="16184" y="445062"/>
                </a:cubicBezTo>
                <a:cubicBezTo>
                  <a:pt x="2013" y="402548"/>
                  <a:pt x="5001" y="423150"/>
                  <a:pt x="16184" y="356049"/>
                </a:cubicBezTo>
                <a:cubicBezTo>
                  <a:pt x="18012" y="345079"/>
                  <a:pt x="18758" y="333337"/>
                  <a:pt x="24276" y="323681"/>
                </a:cubicBezTo>
                <a:cubicBezTo>
                  <a:pt x="29954" y="313745"/>
                  <a:pt x="40460" y="307497"/>
                  <a:pt x="48552" y="299405"/>
                </a:cubicBezTo>
                <a:cubicBezTo>
                  <a:pt x="78223" y="302102"/>
                  <a:pt x="109903" y="296432"/>
                  <a:pt x="137565" y="307497"/>
                </a:cubicBezTo>
                <a:cubicBezTo>
                  <a:pt x="145485" y="310665"/>
                  <a:pt x="135505" y="325742"/>
                  <a:pt x="129473" y="331773"/>
                </a:cubicBezTo>
                <a:cubicBezTo>
                  <a:pt x="123441" y="337805"/>
                  <a:pt x="113288" y="337168"/>
                  <a:pt x="105196" y="339865"/>
                </a:cubicBezTo>
                <a:cubicBezTo>
                  <a:pt x="91709" y="337168"/>
                  <a:pt x="72365" y="343217"/>
                  <a:pt x="64736" y="331773"/>
                </a:cubicBezTo>
                <a:cubicBezTo>
                  <a:pt x="59591" y="324055"/>
                  <a:pt x="75907" y="272861"/>
                  <a:pt x="89012" y="267037"/>
                </a:cubicBezTo>
                <a:cubicBezTo>
                  <a:pt x="106441" y="259291"/>
                  <a:pt x="126775" y="261642"/>
                  <a:pt x="145657" y="258945"/>
                </a:cubicBezTo>
                <a:cubicBezTo>
                  <a:pt x="161841" y="261642"/>
                  <a:pt x="182607" y="255435"/>
                  <a:pt x="194209" y="267037"/>
                </a:cubicBezTo>
                <a:cubicBezTo>
                  <a:pt x="202073" y="274901"/>
                  <a:pt x="186117" y="310526"/>
                  <a:pt x="186117" y="299405"/>
                </a:cubicBezTo>
                <a:cubicBezTo>
                  <a:pt x="186117" y="231218"/>
                  <a:pt x="180273" y="243960"/>
                  <a:pt x="218485" y="218485"/>
                </a:cubicBezTo>
                <a:cubicBezTo>
                  <a:pt x="223880" y="210393"/>
                  <a:pt x="225970" y="198558"/>
                  <a:pt x="234669" y="194209"/>
                </a:cubicBezTo>
                <a:cubicBezTo>
                  <a:pt x="267690" y="177699"/>
                  <a:pt x="325904" y="190860"/>
                  <a:pt x="356050" y="194209"/>
                </a:cubicBezTo>
                <a:cubicBezTo>
                  <a:pt x="364142" y="202301"/>
                  <a:pt x="373978" y="208963"/>
                  <a:pt x="380326" y="218485"/>
                </a:cubicBezTo>
                <a:cubicBezTo>
                  <a:pt x="390134" y="233198"/>
                  <a:pt x="392096" y="252324"/>
                  <a:pt x="380326" y="267037"/>
                </a:cubicBezTo>
                <a:cubicBezTo>
                  <a:pt x="374251" y="274631"/>
                  <a:pt x="364142" y="277826"/>
                  <a:pt x="356050" y="283221"/>
                </a:cubicBezTo>
                <a:cubicBezTo>
                  <a:pt x="347402" y="274574"/>
                  <a:pt x="325723" y="255012"/>
                  <a:pt x="323681" y="242761"/>
                </a:cubicBezTo>
                <a:cubicBezTo>
                  <a:pt x="322279" y="234347"/>
                  <a:pt x="326444" y="225146"/>
                  <a:pt x="331773" y="218485"/>
                </a:cubicBezTo>
                <a:cubicBezTo>
                  <a:pt x="343181" y="204225"/>
                  <a:pt x="364334" y="199540"/>
                  <a:pt x="380326" y="194209"/>
                </a:cubicBezTo>
                <a:cubicBezTo>
                  <a:pt x="392600" y="186026"/>
                  <a:pt x="412126" y="169932"/>
                  <a:pt x="428878" y="169932"/>
                </a:cubicBezTo>
                <a:cubicBezTo>
                  <a:pt x="439999" y="169932"/>
                  <a:pt x="450553" y="174969"/>
                  <a:pt x="461246" y="178024"/>
                </a:cubicBezTo>
                <a:cubicBezTo>
                  <a:pt x="490558" y="186399"/>
                  <a:pt x="483202" y="184570"/>
                  <a:pt x="509798" y="202301"/>
                </a:cubicBezTo>
                <a:cubicBezTo>
                  <a:pt x="517529" y="225495"/>
                  <a:pt x="527158" y="240997"/>
                  <a:pt x="509798" y="267037"/>
                </a:cubicBezTo>
                <a:cubicBezTo>
                  <a:pt x="505067" y="274134"/>
                  <a:pt x="493614" y="272432"/>
                  <a:pt x="485522" y="275129"/>
                </a:cubicBezTo>
                <a:cubicBezTo>
                  <a:pt x="474252" y="274002"/>
                  <a:pt x="388588" y="290295"/>
                  <a:pt x="396510" y="242761"/>
                </a:cubicBezTo>
                <a:cubicBezTo>
                  <a:pt x="401470" y="212999"/>
                  <a:pt x="417461" y="220147"/>
                  <a:pt x="436970" y="210393"/>
                </a:cubicBezTo>
                <a:cubicBezTo>
                  <a:pt x="445669" y="206044"/>
                  <a:pt x="452359" y="198159"/>
                  <a:pt x="461246" y="194209"/>
                </a:cubicBezTo>
                <a:cubicBezTo>
                  <a:pt x="476835" y="187280"/>
                  <a:pt x="509798" y="178024"/>
                  <a:pt x="509798" y="178024"/>
                </a:cubicBezTo>
                <a:cubicBezTo>
                  <a:pt x="547561" y="180722"/>
                  <a:pt x="590844" y="166275"/>
                  <a:pt x="623087" y="186117"/>
                </a:cubicBezTo>
                <a:cubicBezTo>
                  <a:pt x="688426" y="226326"/>
                  <a:pt x="599710" y="247856"/>
                  <a:pt x="590719" y="250853"/>
                </a:cubicBezTo>
                <a:cubicBezTo>
                  <a:pt x="549002" y="242510"/>
                  <a:pt x="508434" y="248370"/>
                  <a:pt x="558350" y="169932"/>
                </a:cubicBezTo>
                <a:cubicBezTo>
                  <a:pt x="569264" y="152781"/>
                  <a:pt x="677014" y="145958"/>
                  <a:pt x="679731" y="145656"/>
                </a:cubicBezTo>
                <a:cubicBezTo>
                  <a:pt x="698612" y="148353"/>
                  <a:pt x="718946" y="146002"/>
                  <a:pt x="736375" y="153748"/>
                </a:cubicBezTo>
                <a:cubicBezTo>
                  <a:pt x="754945" y="162001"/>
                  <a:pt x="757692" y="189076"/>
                  <a:pt x="744467" y="202301"/>
                </a:cubicBezTo>
                <a:cubicBezTo>
                  <a:pt x="738436" y="208333"/>
                  <a:pt x="728283" y="207696"/>
                  <a:pt x="720191" y="210393"/>
                </a:cubicBezTo>
                <a:cubicBezTo>
                  <a:pt x="722888" y="178025"/>
                  <a:pt x="706434" y="137322"/>
                  <a:pt x="728283" y="113288"/>
                </a:cubicBezTo>
                <a:cubicBezTo>
                  <a:pt x="744713" y="95215"/>
                  <a:pt x="778433" y="112309"/>
                  <a:pt x="801111" y="121380"/>
                </a:cubicBezTo>
                <a:cubicBezTo>
                  <a:pt x="809031" y="124548"/>
                  <a:pt x="815235" y="139625"/>
                  <a:pt x="809204" y="145656"/>
                </a:cubicBezTo>
                <a:lnTo>
                  <a:pt x="793019" y="129472"/>
                </a:lnTo>
                <a:cubicBezTo>
                  <a:pt x="798414" y="124077"/>
                  <a:pt x="801966" y="115701"/>
                  <a:pt x="809204" y="113288"/>
                </a:cubicBezTo>
                <a:cubicBezTo>
                  <a:pt x="827298" y="107257"/>
                  <a:pt x="847145" y="108937"/>
                  <a:pt x="865848" y="105196"/>
                </a:cubicBezTo>
                <a:cubicBezTo>
                  <a:pt x="874212" y="103523"/>
                  <a:pt x="882032" y="99801"/>
                  <a:pt x="890124" y="97104"/>
                </a:cubicBezTo>
                <a:cubicBezTo>
                  <a:pt x="898216" y="99801"/>
                  <a:pt x="910585" y="97567"/>
                  <a:pt x="914400" y="105196"/>
                </a:cubicBezTo>
                <a:cubicBezTo>
                  <a:pt x="918215" y="112825"/>
                  <a:pt x="914228" y="126304"/>
                  <a:pt x="906308" y="129472"/>
                </a:cubicBezTo>
                <a:cubicBezTo>
                  <a:pt x="895982" y="133602"/>
                  <a:pt x="884729" y="124077"/>
                  <a:pt x="873940" y="121380"/>
                </a:cubicBezTo>
                <a:cubicBezTo>
                  <a:pt x="876637" y="102499"/>
                  <a:pt x="878291" y="83439"/>
                  <a:pt x="882032" y="64736"/>
                </a:cubicBezTo>
                <a:cubicBezTo>
                  <a:pt x="883705" y="56372"/>
                  <a:pt x="889066" y="48924"/>
                  <a:pt x="890124" y="40460"/>
                </a:cubicBezTo>
                <a:cubicBezTo>
                  <a:pt x="891797" y="27077"/>
                  <a:pt x="890124" y="13487"/>
                  <a:pt x="89012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ekstvak 19"/>
          <p:cNvSpPr txBox="1"/>
          <p:nvPr/>
        </p:nvSpPr>
        <p:spPr>
          <a:xfrm>
            <a:off x="5357645" y="3473400"/>
            <a:ext cx="662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H</a:t>
            </a:r>
            <a:r>
              <a:rPr lang="nl-NL" b="1" baseline="-25000" dirty="0">
                <a:solidFill>
                  <a:srgbClr val="FF0000"/>
                </a:solidFill>
              </a:rPr>
              <a:t>2</a:t>
            </a:r>
            <a:r>
              <a:rPr lang="nl-NL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31" name="Tekstvak 30"/>
          <p:cNvSpPr txBox="1"/>
          <p:nvPr/>
        </p:nvSpPr>
        <p:spPr>
          <a:xfrm>
            <a:off x="303804" y="4124446"/>
            <a:ext cx="9177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</a:t>
            </a:r>
            <a:r>
              <a:rPr lang="nl-NL" baseline="-25000" dirty="0"/>
              <a:t>2</a:t>
            </a:r>
            <a:r>
              <a:rPr lang="nl-NL" dirty="0"/>
              <a:t>  </a:t>
            </a:r>
            <a:r>
              <a:rPr lang="nl-NL" dirty="0">
                <a:sym typeface="Wingdings" panose="05000000000000000000" pitchFamily="2" charset="2"/>
              </a:rPr>
              <a:t>   2 H</a:t>
            </a:r>
            <a:r>
              <a:rPr lang="nl-NL" baseline="30000" dirty="0">
                <a:sym typeface="Wingdings" panose="05000000000000000000" pitchFamily="2" charset="2"/>
              </a:rPr>
              <a:t>+</a:t>
            </a:r>
            <a:r>
              <a:rPr lang="nl-NL" dirty="0">
                <a:sym typeface="Wingdings" panose="05000000000000000000" pitchFamily="2" charset="2"/>
              </a:rPr>
              <a:t>  </a:t>
            </a:r>
            <a:r>
              <a:rPr lang="nl-NL" dirty="0"/>
              <a:t>+ 2</a:t>
            </a:r>
            <a:r>
              <a:rPr lang="nl-NL" baseline="30000" dirty="0"/>
              <a:t> </a:t>
            </a:r>
            <a:r>
              <a:rPr lang="nl-NL" dirty="0"/>
              <a:t>e</a:t>
            </a:r>
            <a:r>
              <a:rPr lang="nl-NL" baseline="30000" dirty="0"/>
              <a:t>-</a:t>
            </a:r>
            <a:r>
              <a:rPr lang="nl-NL" dirty="0">
                <a:sym typeface="Wingdings" panose="05000000000000000000" pitchFamily="2" charset="2"/>
              </a:rPr>
              <a:t>                                                                                       O</a:t>
            </a:r>
            <a:r>
              <a:rPr lang="nl-NL" baseline="-25000" dirty="0">
                <a:sym typeface="Wingdings" panose="05000000000000000000" pitchFamily="2" charset="2"/>
              </a:rPr>
              <a:t>2</a:t>
            </a:r>
            <a:r>
              <a:rPr lang="nl-NL" dirty="0">
                <a:sym typeface="Wingdings" panose="05000000000000000000" pitchFamily="2" charset="2"/>
              </a:rPr>
              <a:t> + 4 H</a:t>
            </a:r>
            <a:r>
              <a:rPr lang="nl-NL" baseline="30000" dirty="0">
                <a:sym typeface="Wingdings" panose="05000000000000000000" pitchFamily="2" charset="2"/>
              </a:rPr>
              <a:t>+</a:t>
            </a:r>
            <a:r>
              <a:rPr lang="nl-NL" dirty="0">
                <a:sym typeface="Wingdings" panose="05000000000000000000" pitchFamily="2" charset="2"/>
              </a:rPr>
              <a:t> + 4 e</a:t>
            </a:r>
            <a:r>
              <a:rPr lang="nl-NL" baseline="30000" dirty="0">
                <a:sym typeface="Wingdings" panose="05000000000000000000" pitchFamily="2" charset="2"/>
              </a:rPr>
              <a:t>-  </a:t>
            </a:r>
            <a:r>
              <a:rPr lang="nl-NL" dirty="0">
                <a:sym typeface="Wingdings" panose="05000000000000000000" pitchFamily="2" charset="2"/>
              </a:rPr>
              <a:t>  2 </a:t>
            </a:r>
            <a:r>
              <a:rPr lang="nl-NL" dirty="0">
                <a:solidFill>
                  <a:srgbClr val="FF0000"/>
                </a:solidFill>
                <a:sym typeface="Wingdings" panose="05000000000000000000" pitchFamily="2" charset="2"/>
              </a:rPr>
              <a:t>H</a:t>
            </a:r>
            <a:r>
              <a:rPr lang="nl-NL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nl-NL" dirty="0">
                <a:solidFill>
                  <a:srgbClr val="FF0000"/>
                </a:solidFill>
                <a:sym typeface="Wingdings" panose="05000000000000000000" pitchFamily="2" charset="2"/>
              </a:rPr>
              <a:t>O</a:t>
            </a:r>
            <a:r>
              <a:rPr lang="nl-NL" dirty="0">
                <a:sym typeface="Wingdings" panose="05000000000000000000" pitchFamily="2" charset="2"/>
              </a:rPr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54532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-3.33333E-6 C -0.00035 -0.00902 -0.00105 -0.01805 -0.00105 -0.02708 C -0.00105 -0.08727 -0.00382 -0.0706 0.00086 -0.0956 C 3.33333E-6 -0.14514 -0.0007 -0.13819 0.00086 -0.18379 C 0.00138 -0.19884 -0.00365 -0.21643 0.00277 -0.22893 C 0.00329 -0.23009 0.00399 -0.23125 0.00451 -0.23264 C 0.00503 -0.23379 0.00486 -0.23518 0.00538 -0.23634 C 0.00625 -0.23773 0.00729 -0.23889 0.00816 -0.24004 C 0.00972 -0.24166 0.0118 -0.24328 0.01371 -0.24375 C 0.01701 -0.24421 0.02048 -0.24444 0.02378 -0.2449 C 0.02465 -0.24537 0.02552 -0.24583 0.02656 -0.24606 C 0.04479 -0.24977 0.07986 -0.24629 0.08802 -0.24606 C 0.09201 -0.2456 0.096 -0.2449 0.1 -0.2449 C 0.12708 -0.2449 0.15434 -0.24583 0.18159 -0.24606 L 0.19635 -0.24606 L 0.19635 -0.2449 " pathEditMode="relative" ptsTypes="AAAAAAAAAAAAAAAAA">
                                      <p:cBhvr>
                                        <p:cTn id="10" dur="7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vak 29"/>
          <p:cNvSpPr txBox="1"/>
          <p:nvPr/>
        </p:nvSpPr>
        <p:spPr>
          <a:xfrm>
            <a:off x="3424643" y="3663239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H</a:t>
            </a:r>
            <a:r>
              <a:rPr lang="nl-NL" baseline="-25000" dirty="0"/>
              <a:t>2</a:t>
            </a:r>
          </a:p>
        </p:txBody>
      </p:sp>
      <p:pic>
        <p:nvPicPr>
          <p:cNvPr id="26" name="Afbeelding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73062" y="571801"/>
            <a:ext cx="519250" cy="692334"/>
          </a:xfrm>
          <a:prstGeom prst="rect">
            <a:avLst/>
          </a:prstGeom>
        </p:spPr>
      </p:pic>
      <p:grpSp>
        <p:nvGrpSpPr>
          <p:cNvPr id="33" name="Groep 32"/>
          <p:cNvGrpSpPr/>
          <p:nvPr/>
        </p:nvGrpSpPr>
        <p:grpSpPr>
          <a:xfrm>
            <a:off x="1310934" y="1137972"/>
            <a:ext cx="6531733" cy="4348428"/>
            <a:chOff x="1262382" y="636266"/>
            <a:chExt cx="6531733" cy="4348428"/>
          </a:xfrm>
        </p:grpSpPr>
        <p:pic>
          <p:nvPicPr>
            <p:cNvPr id="2" name="Afbeelding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56" t="23645" r="17474" b="11989"/>
            <a:stretch/>
          </p:blipFill>
          <p:spPr>
            <a:xfrm>
              <a:off x="1921933" y="1135839"/>
              <a:ext cx="5253992" cy="3848855"/>
            </a:xfrm>
            <a:prstGeom prst="rect">
              <a:avLst/>
            </a:prstGeom>
          </p:spPr>
        </p:pic>
        <p:sp>
          <p:nvSpPr>
            <p:cNvPr id="4" name="Rechthoek 3"/>
            <p:cNvSpPr/>
            <p:nvPr/>
          </p:nvSpPr>
          <p:spPr>
            <a:xfrm>
              <a:off x="3820795" y="1269566"/>
              <a:ext cx="1456267" cy="3581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" name="Rechthoek 4"/>
            <p:cNvSpPr/>
            <p:nvPr/>
          </p:nvSpPr>
          <p:spPr>
            <a:xfrm>
              <a:off x="6337848" y="1135839"/>
              <a:ext cx="1456267" cy="357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/>
            <p:cNvSpPr/>
            <p:nvPr/>
          </p:nvSpPr>
          <p:spPr>
            <a:xfrm>
              <a:off x="1262382" y="1135839"/>
              <a:ext cx="1456267" cy="3581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7" name="Rechthoek 6"/>
            <p:cNvSpPr/>
            <p:nvPr/>
          </p:nvSpPr>
          <p:spPr>
            <a:xfrm>
              <a:off x="3545848" y="1082517"/>
              <a:ext cx="172800" cy="37800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/>
            <p:cNvSpPr/>
            <p:nvPr/>
          </p:nvSpPr>
          <p:spPr>
            <a:xfrm>
              <a:off x="5377397" y="1082517"/>
              <a:ext cx="158212" cy="37800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/>
            <p:cNvSpPr/>
            <p:nvPr/>
          </p:nvSpPr>
          <p:spPr>
            <a:xfrm>
              <a:off x="5321051" y="1172517"/>
              <a:ext cx="45719" cy="36900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/>
            <p:cNvSpPr/>
            <p:nvPr/>
          </p:nvSpPr>
          <p:spPr>
            <a:xfrm>
              <a:off x="3737856" y="1160966"/>
              <a:ext cx="45719" cy="37080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PIJL-RECHTS 13"/>
            <p:cNvSpPr/>
            <p:nvPr/>
          </p:nvSpPr>
          <p:spPr>
            <a:xfrm>
              <a:off x="2324450" y="4508113"/>
              <a:ext cx="350158" cy="136800"/>
            </a:xfrm>
            <a:prstGeom prst="rightArrow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PIJL-RECHTS 14"/>
            <p:cNvSpPr/>
            <p:nvPr/>
          </p:nvSpPr>
          <p:spPr>
            <a:xfrm rot="10800000">
              <a:off x="6410006" y="4525745"/>
              <a:ext cx="350158" cy="136800"/>
            </a:xfrm>
            <a:prstGeom prst="rightArrow">
              <a:avLst/>
            </a:prstGeom>
            <a:solidFill>
              <a:srgbClr val="7030A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hthoek 15"/>
            <p:cNvSpPr/>
            <p:nvPr/>
          </p:nvSpPr>
          <p:spPr>
            <a:xfrm>
              <a:off x="3776273" y="1172517"/>
              <a:ext cx="1532820" cy="369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Gebogen pijl 10"/>
            <p:cNvSpPr/>
            <p:nvPr/>
          </p:nvSpPr>
          <p:spPr>
            <a:xfrm rot="16200000">
              <a:off x="5499583" y="4272006"/>
              <a:ext cx="301336" cy="391742"/>
            </a:xfrm>
            <a:prstGeom prst="bentArrow">
              <a:avLst/>
            </a:prstGeom>
            <a:solidFill>
              <a:srgbClr val="7030A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17" name="Gebogen pijl 16"/>
            <p:cNvSpPr/>
            <p:nvPr/>
          </p:nvSpPr>
          <p:spPr>
            <a:xfrm rot="16200000" flipV="1">
              <a:off x="3286699" y="4276086"/>
              <a:ext cx="301336" cy="383582"/>
            </a:xfrm>
            <a:prstGeom prst="bentArrow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12" name="Tekstvak 11"/>
            <p:cNvSpPr txBox="1"/>
            <p:nvPr/>
          </p:nvSpPr>
          <p:spPr>
            <a:xfrm>
              <a:off x="3383255" y="636266"/>
              <a:ext cx="43472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000" dirty="0"/>
                <a:t> </a:t>
              </a:r>
              <a:r>
                <a:rPr lang="nl-NL" sz="3200" dirty="0">
                  <a:solidFill>
                    <a:srgbClr val="FF0000"/>
                  </a:solidFill>
                </a:rPr>
                <a:t>–                 </a:t>
              </a:r>
              <a:r>
                <a:rPr lang="nl-NL" sz="800" dirty="0">
                  <a:solidFill>
                    <a:srgbClr val="FF0000"/>
                  </a:solidFill>
                </a:rPr>
                <a:t>  </a:t>
              </a:r>
              <a:r>
                <a:rPr lang="nl-NL" sz="3200" dirty="0">
                  <a:solidFill>
                    <a:srgbClr val="FF0000"/>
                  </a:solidFill>
                </a:rPr>
                <a:t>+</a:t>
              </a:r>
            </a:p>
          </p:txBody>
        </p:sp>
      </p:grpSp>
      <p:sp>
        <p:nvSpPr>
          <p:cNvPr id="9" name="Tekstvak 8"/>
          <p:cNvSpPr txBox="1"/>
          <p:nvPr/>
        </p:nvSpPr>
        <p:spPr>
          <a:xfrm>
            <a:off x="1903971" y="4805373"/>
            <a:ext cx="63517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H</a:t>
            </a:r>
            <a:r>
              <a:rPr lang="nl-NL" sz="2400" b="1" baseline="-25000" dirty="0"/>
              <a:t>2</a:t>
            </a:r>
            <a:r>
              <a:rPr lang="nl-NL" sz="2400" dirty="0"/>
              <a:t>                                                                   lucht  </a:t>
            </a:r>
            <a:r>
              <a:rPr lang="nl-NL" sz="2400" b="1" dirty="0"/>
              <a:t>O</a:t>
            </a:r>
            <a:r>
              <a:rPr lang="nl-NL" sz="2400" b="1" baseline="-25000" dirty="0"/>
              <a:t>2</a:t>
            </a:r>
          </a:p>
          <a:p>
            <a:endParaRPr lang="nl-NL" sz="2400" b="1" baseline="-25000" dirty="0"/>
          </a:p>
          <a:p>
            <a:r>
              <a:rPr lang="nl-NL" sz="2400" b="1" dirty="0"/>
              <a:t>Red                                                                           </a:t>
            </a:r>
            <a:r>
              <a:rPr lang="nl-NL" sz="2400" b="1" dirty="0" err="1"/>
              <a:t>Ox</a:t>
            </a:r>
            <a:endParaRPr lang="nl-NL" sz="2400" b="1" dirty="0"/>
          </a:p>
        </p:txBody>
      </p:sp>
      <p:sp>
        <p:nvSpPr>
          <p:cNvPr id="21" name="Tekstvak 20"/>
          <p:cNvSpPr txBox="1"/>
          <p:nvPr/>
        </p:nvSpPr>
        <p:spPr>
          <a:xfrm>
            <a:off x="3528471" y="3295265"/>
            <a:ext cx="50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e</a:t>
            </a:r>
            <a:r>
              <a:rPr lang="nl-NL" b="1" baseline="40000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3501742" y="3473400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H</a:t>
            </a:r>
            <a:r>
              <a:rPr lang="nl-NL" b="1" baseline="30000" dirty="0">
                <a:solidFill>
                  <a:srgbClr val="FF0000"/>
                </a:solidFill>
              </a:rPr>
              <a:t>+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27" name="Tekstvak 26"/>
          <p:cNvSpPr txBox="1"/>
          <p:nvPr/>
        </p:nvSpPr>
        <p:spPr>
          <a:xfrm>
            <a:off x="3424643" y="3665954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H</a:t>
            </a:r>
            <a:r>
              <a:rPr lang="nl-NL" b="1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5440214" y="3663239"/>
            <a:ext cx="494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O</a:t>
            </a:r>
            <a:r>
              <a:rPr lang="nl-NL" b="1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1" name="Tekstvak 30"/>
          <p:cNvSpPr txBox="1"/>
          <p:nvPr/>
        </p:nvSpPr>
        <p:spPr>
          <a:xfrm>
            <a:off x="5357645" y="3473400"/>
            <a:ext cx="662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H</a:t>
            </a:r>
            <a:r>
              <a:rPr lang="nl-NL" b="1" baseline="-25000" dirty="0">
                <a:solidFill>
                  <a:srgbClr val="FF0000"/>
                </a:solidFill>
              </a:rPr>
              <a:t>2</a:t>
            </a:r>
            <a:r>
              <a:rPr lang="nl-NL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28" name="Tekstvak 27"/>
          <p:cNvSpPr txBox="1"/>
          <p:nvPr/>
        </p:nvSpPr>
        <p:spPr>
          <a:xfrm>
            <a:off x="303804" y="4124446"/>
            <a:ext cx="9177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</a:t>
            </a:r>
            <a:r>
              <a:rPr lang="nl-NL" baseline="-25000" dirty="0"/>
              <a:t>2</a:t>
            </a:r>
            <a:r>
              <a:rPr lang="nl-NL" dirty="0"/>
              <a:t>  </a:t>
            </a:r>
            <a:r>
              <a:rPr lang="nl-NL" dirty="0">
                <a:sym typeface="Wingdings" panose="05000000000000000000" pitchFamily="2" charset="2"/>
              </a:rPr>
              <a:t>   2 H</a:t>
            </a:r>
            <a:r>
              <a:rPr lang="nl-NL" baseline="30000" dirty="0">
                <a:sym typeface="Wingdings" panose="05000000000000000000" pitchFamily="2" charset="2"/>
              </a:rPr>
              <a:t>+</a:t>
            </a:r>
            <a:r>
              <a:rPr lang="nl-NL" dirty="0">
                <a:sym typeface="Wingdings" panose="05000000000000000000" pitchFamily="2" charset="2"/>
              </a:rPr>
              <a:t>  </a:t>
            </a:r>
            <a:r>
              <a:rPr lang="nl-NL" dirty="0"/>
              <a:t>+ 2</a:t>
            </a:r>
            <a:r>
              <a:rPr lang="nl-NL" baseline="30000" dirty="0"/>
              <a:t> </a:t>
            </a:r>
            <a:r>
              <a:rPr lang="nl-NL" dirty="0"/>
              <a:t>e</a:t>
            </a:r>
            <a:r>
              <a:rPr lang="nl-NL" baseline="30000" dirty="0"/>
              <a:t>-</a:t>
            </a:r>
            <a:r>
              <a:rPr lang="nl-NL" dirty="0">
                <a:sym typeface="Wingdings" panose="05000000000000000000" pitchFamily="2" charset="2"/>
              </a:rPr>
              <a:t>                                                                                       O</a:t>
            </a:r>
            <a:r>
              <a:rPr lang="nl-NL" baseline="-25000" dirty="0">
                <a:sym typeface="Wingdings" panose="05000000000000000000" pitchFamily="2" charset="2"/>
              </a:rPr>
              <a:t>2</a:t>
            </a:r>
            <a:r>
              <a:rPr lang="nl-NL" dirty="0">
                <a:sym typeface="Wingdings" panose="05000000000000000000" pitchFamily="2" charset="2"/>
              </a:rPr>
              <a:t> + 4 H</a:t>
            </a:r>
            <a:r>
              <a:rPr lang="nl-NL" baseline="30000" dirty="0">
                <a:sym typeface="Wingdings" panose="05000000000000000000" pitchFamily="2" charset="2"/>
              </a:rPr>
              <a:t>+</a:t>
            </a:r>
            <a:r>
              <a:rPr lang="nl-NL" dirty="0">
                <a:sym typeface="Wingdings" panose="05000000000000000000" pitchFamily="2" charset="2"/>
              </a:rPr>
              <a:t> + 4 e</a:t>
            </a:r>
            <a:r>
              <a:rPr lang="nl-NL" baseline="30000" dirty="0">
                <a:sym typeface="Wingdings" panose="05000000000000000000" pitchFamily="2" charset="2"/>
              </a:rPr>
              <a:t>-  </a:t>
            </a:r>
            <a:r>
              <a:rPr lang="nl-NL" dirty="0">
                <a:sym typeface="Wingdings" panose="05000000000000000000" pitchFamily="2" charset="2"/>
              </a:rPr>
              <a:t>  2 H</a:t>
            </a:r>
            <a:r>
              <a:rPr lang="nl-NL" baseline="-25000" dirty="0">
                <a:sym typeface="Wingdings" panose="05000000000000000000" pitchFamily="2" charset="2"/>
              </a:rPr>
              <a:t>2</a:t>
            </a:r>
            <a:r>
              <a:rPr lang="nl-NL" dirty="0">
                <a:sym typeface="Wingdings" panose="05000000000000000000" pitchFamily="2" charset="2"/>
              </a:rPr>
              <a:t>O </a:t>
            </a:r>
            <a:endParaRPr lang="nl-NL" dirty="0"/>
          </a:p>
        </p:txBody>
      </p:sp>
      <p:pic>
        <p:nvPicPr>
          <p:cNvPr id="29" name="Afbeelding 28">
            <a:extLst>
              <a:ext uri="{FF2B5EF4-FFF2-40B4-BE49-F238E27FC236}">
                <a16:creationId xmlns:a16="http://schemas.microsoft.com/office/drawing/2014/main" id="{58D43EDF-63FD-415F-975E-1E0E39B62A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805" y="571801"/>
            <a:ext cx="516464" cy="688618"/>
          </a:xfrm>
          <a:prstGeom prst="rect">
            <a:avLst/>
          </a:prstGeom>
        </p:spPr>
      </p:pic>
      <p:sp>
        <p:nvSpPr>
          <p:cNvPr id="24" name="Vrije vorm 23"/>
          <p:cNvSpPr/>
          <p:nvPr/>
        </p:nvSpPr>
        <p:spPr>
          <a:xfrm>
            <a:off x="4628644" y="1060011"/>
            <a:ext cx="894541" cy="509844"/>
          </a:xfrm>
          <a:custGeom>
            <a:avLst/>
            <a:gdLst>
              <a:gd name="connsiteX0" fmla="*/ 865848 w 894541"/>
              <a:gd name="connsiteY0" fmla="*/ 509844 h 509844"/>
              <a:gd name="connsiteX1" fmla="*/ 882032 w 894541"/>
              <a:gd name="connsiteY1" fmla="*/ 477476 h 509844"/>
              <a:gd name="connsiteX2" fmla="*/ 793020 w 894541"/>
              <a:gd name="connsiteY2" fmla="*/ 453199 h 509844"/>
              <a:gd name="connsiteX3" fmla="*/ 801112 w 894541"/>
              <a:gd name="connsiteY3" fmla="*/ 477476 h 509844"/>
              <a:gd name="connsiteX4" fmla="*/ 882032 w 894541"/>
              <a:gd name="connsiteY4" fmla="*/ 453199 h 509844"/>
              <a:gd name="connsiteX5" fmla="*/ 882032 w 894541"/>
              <a:gd name="connsiteY5" fmla="*/ 307543 h 509844"/>
              <a:gd name="connsiteX6" fmla="*/ 873940 w 894541"/>
              <a:gd name="connsiteY6" fmla="*/ 283267 h 509844"/>
              <a:gd name="connsiteX7" fmla="*/ 825388 w 894541"/>
              <a:gd name="connsiteY7" fmla="*/ 250899 h 509844"/>
              <a:gd name="connsiteX8" fmla="*/ 768743 w 894541"/>
              <a:gd name="connsiteY8" fmla="*/ 258991 h 509844"/>
              <a:gd name="connsiteX9" fmla="*/ 776835 w 894541"/>
              <a:gd name="connsiteY9" fmla="*/ 299451 h 509844"/>
              <a:gd name="connsiteX10" fmla="*/ 801112 w 894541"/>
              <a:gd name="connsiteY10" fmla="*/ 291359 h 509844"/>
              <a:gd name="connsiteX11" fmla="*/ 809204 w 894541"/>
              <a:gd name="connsiteY11" fmla="*/ 267083 h 509844"/>
              <a:gd name="connsiteX12" fmla="*/ 784927 w 894541"/>
              <a:gd name="connsiteY12" fmla="*/ 226622 h 509844"/>
              <a:gd name="connsiteX13" fmla="*/ 736375 w 894541"/>
              <a:gd name="connsiteY13" fmla="*/ 210438 h 509844"/>
              <a:gd name="connsiteX14" fmla="*/ 712099 w 894541"/>
              <a:gd name="connsiteY14" fmla="*/ 202346 h 509844"/>
              <a:gd name="connsiteX15" fmla="*/ 623087 w 894541"/>
              <a:gd name="connsiteY15" fmla="*/ 218530 h 509844"/>
              <a:gd name="connsiteX16" fmla="*/ 598811 w 894541"/>
              <a:gd name="connsiteY16" fmla="*/ 234714 h 509844"/>
              <a:gd name="connsiteX17" fmla="*/ 647363 w 894541"/>
              <a:gd name="connsiteY17" fmla="*/ 250899 h 509844"/>
              <a:gd name="connsiteX18" fmla="*/ 639271 w 894541"/>
              <a:gd name="connsiteY18" fmla="*/ 186162 h 509844"/>
              <a:gd name="connsiteX19" fmla="*/ 614995 w 894541"/>
              <a:gd name="connsiteY19" fmla="*/ 169978 h 509844"/>
              <a:gd name="connsiteX20" fmla="*/ 550258 w 894541"/>
              <a:gd name="connsiteY20" fmla="*/ 153794 h 509844"/>
              <a:gd name="connsiteX21" fmla="*/ 485522 w 894541"/>
              <a:gd name="connsiteY21" fmla="*/ 186162 h 509844"/>
              <a:gd name="connsiteX22" fmla="*/ 493614 w 894541"/>
              <a:gd name="connsiteY22" fmla="*/ 226622 h 509844"/>
              <a:gd name="connsiteX23" fmla="*/ 517890 w 894541"/>
              <a:gd name="connsiteY23" fmla="*/ 218530 h 509844"/>
              <a:gd name="connsiteX24" fmla="*/ 534074 w 894541"/>
              <a:gd name="connsiteY24" fmla="*/ 121426 h 509844"/>
              <a:gd name="connsiteX25" fmla="*/ 445062 w 894541"/>
              <a:gd name="connsiteY25" fmla="*/ 97150 h 509844"/>
              <a:gd name="connsiteX26" fmla="*/ 396510 w 894541"/>
              <a:gd name="connsiteY26" fmla="*/ 80966 h 509844"/>
              <a:gd name="connsiteX27" fmla="*/ 323681 w 894541"/>
              <a:gd name="connsiteY27" fmla="*/ 89058 h 509844"/>
              <a:gd name="connsiteX28" fmla="*/ 331773 w 894541"/>
              <a:gd name="connsiteY28" fmla="*/ 121426 h 509844"/>
              <a:gd name="connsiteX29" fmla="*/ 339866 w 894541"/>
              <a:gd name="connsiteY29" fmla="*/ 97150 h 509844"/>
              <a:gd name="connsiteX30" fmla="*/ 323681 w 894541"/>
              <a:gd name="connsiteY30" fmla="*/ 48598 h 509844"/>
              <a:gd name="connsiteX31" fmla="*/ 137565 w 894541"/>
              <a:gd name="connsiteY31" fmla="*/ 56690 h 509844"/>
              <a:gd name="connsiteX32" fmla="*/ 129473 w 894541"/>
              <a:gd name="connsiteY32" fmla="*/ 80966 h 509844"/>
              <a:gd name="connsiteX33" fmla="*/ 153749 w 894541"/>
              <a:gd name="connsiteY33" fmla="*/ 105242 h 509844"/>
              <a:gd name="connsiteX34" fmla="*/ 202301 w 894541"/>
              <a:gd name="connsiteY34" fmla="*/ 121426 h 509844"/>
              <a:gd name="connsiteX35" fmla="*/ 226577 w 894541"/>
              <a:gd name="connsiteY35" fmla="*/ 72874 h 509844"/>
              <a:gd name="connsiteX36" fmla="*/ 218485 w 894541"/>
              <a:gd name="connsiteY36" fmla="*/ 48598 h 509844"/>
              <a:gd name="connsiteX37" fmla="*/ 194209 w 894541"/>
              <a:gd name="connsiteY37" fmla="*/ 40506 h 509844"/>
              <a:gd name="connsiteX38" fmla="*/ 129473 w 894541"/>
              <a:gd name="connsiteY38" fmla="*/ 24322 h 509844"/>
              <a:gd name="connsiteX39" fmla="*/ 80920 w 894541"/>
              <a:gd name="connsiteY39" fmla="*/ 8137 h 509844"/>
              <a:gd name="connsiteX40" fmla="*/ 0 w 894541"/>
              <a:gd name="connsiteY40" fmla="*/ 45 h 509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94541" h="509844">
                <a:moveTo>
                  <a:pt x="865848" y="509844"/>
                </a:moveTo>
                <a:cubicBezTo>
                  <a:pt x="871243" y="499055"/>
                  <a:pt x="880536" y="489446"/>
                  <a:pt x="882032" y="477476"/>
                </a:cubicBezTo>
                <a:cubicBezTo>
                  <a:pt x="889644" y="416581"/>
                  <a:pt x="830706" y="449430"/>
                  <a:pt x="793020" y="453199"/>
                </a:cubicBezTo>
                <a:cubicBezTo>
                  <a:pt x="795717" y="461291"/>
                  <a:pt x="792837" y="475407"/>
                  <a:pt x="801112" y="477476"/>
                </a:cubicBezTo>
                <a:cubicBezTo>
                  <a:pt x="838980" y="486943"/>
                  <a:pt x="856369" y="470308"/>
                  <a:pt x="882032" y="453199"/>
                </a:cubicBezTo>
                <a:cubicBezTo>
                  <a:pt x="902036" y="393186"/>
                  <a:pt x="895021" y="424445"/>
                  <a:pt x="882032" y="307543"/>
                </a:cubicBezTo>
                <a:cubicBezTo>
                  <a:pt x="881090" y="299065"/>
                  <a:pt x="879971" y="289298"/>
                  <a:pt x="873940" y="283267"/>
                </a:cubicBezTo>
                <a:cubicBezTo>
                  <a:pt x="860186" y="269513"/>
                  <a:pt x="825388" y="250899"/>
                  <a:pt x="825388" y="250899"/>
                </a:cubicBezTo>
                <a:cubicBezTo>
                  <a:pt x="806506" y="253596"/>
                  <a:pt x="782230" y="245504"/>
                  <a:pt x="768743" y="258991"/>
                </a:cubicBezTo>
                <a:cubicBezTo>
                  <a:pt x="759018" y="268716"/>
                  <a:pt x="767109" y="289726"/>
                  <a:pt x="776835" y="299451"/>
                </a:cubicBezTo>
                <a:cubicBezTo>
                  <a:pt x="782867" y="305483"/>
                  <a:pt x="793020" y="294056"/>
                  <a:pt x="801112" y="291359"/>
                </a:cubicBezTo>
                <a:cubicBezTo>
                  <a:pt x="803809" y="283267"/>
                  <a:pt x="809204" y="275613"/>
                  <a:pt x="809204" y="267083"/>
                </a:cubicBezTo>
                <a:cubicBezTo>
                  <a:pt x="809204" y="253240"/>
                  <a:pt x="797747" y="233032"/>
                  <a:pt x="784927" y="226622"/>
                </a:cubicBezTo>
                <a:cubicBezTo>
                  <a:pt x="769669" y="218993"/>
                  <a:pt x="752559" y="215833"/>
                  <a:pt x="736375" y="210438"/>
                </a:cubicBezTo>
                <a:lnTo>
                  <a:pt x="712099" y="202346"/>
                </a:lnTo>
                <a:cubicBezTo>
                  <a:pt x="689784" y="205135"/>
                  <a:pt x="648035" y="206056"/>
                  <a:pt x="623087" y="218530"/>
                </a:cubicBezTo>
                <a:cubicBezTo>
                  <a:pt x="614388" y="222879"/>
                  <a:pt x="606903" y="229319"/>
                  <a:pt x="598811" y="234714"/>
                </a:cubicBezTo>
                <a:cubicBezTo>
                  <a:pt x="598824" y="234733"/>
                  <a:pt x="631106" y="299671"/>
                  <a:pt x="647363" y="250899"/>
                </a:cubicBezTo>
                <a:cubicBezTo>
                  <a:pt x="654240" y="230268"/>
                  <a:pt x="647348" y="206354"/>
                  <a:pt x="639271" y="186162"/>
                </a:cubicBezTo>
                <a:cubicBezTo>
                  <a:pt x="635659" y="177132"/>
                  <a:pt x="623694" y="174327"/>
                  <a:pt x="614995" y="169978"/>
                </a:cubicBezTo>
                <a:cubicBezTo>
                  <a:pt x="598406" y="161684"/>
                  <a:pt x="565648" y="156872"/>
                  <a:pt x="550258" y="153794"/>
                </a:cubicBezTo>
                <a:cubicBezTo>
                  <a:pt x="527509" y="157585"/>
                  <a:pt x="489826" y="151731"/>
                  <a:pt x="485522" y="186162"/>
                </a:cubicBezTo>
                <a:cubicBezTo>
                  <a:pt x="483816" y="199810"/>
                  <a:pt x="490917" y="213135"/>
                  <a:pt x="493614" y="226622"/>
                </a:cubicBezTo>
                <a:cubicBezTo>
                  <a:pt x="501706" y="223925"/>
                  <a:pt x="510793" y="223261"/>
                  <a:pt x="517890" y="218530"/>
                </a:cubicBezTo>
                <a:cubicBezTo>
                  <a:pt x="551076" y="196406"/>
                  <a:pt x="561276" y="164171"/>
                  <a:pt x="534074" y="121426"/>
                </a:cubicBezTo>
                <a:cubicBezTo>
                  <a:pt x="527227" y="110667"/>
                  <a:pt x="458107" y="100708"/>
                  <a:pt x="445062" y="97150"/>
                </a:cubicBezTo>
                <a:cubicBezTo>
                  <a:pt x="428604" y="92661"/>
                  <a:pt x="396510" y="80966"/>
                  <a:pt x="396510" y="80966"/>
                </a:cubicBezTo>
                <a:cubicBezTo>
                  <a:pt x="372234" y="83663"/>
                  <a:pt x="346636" y="80711"/>
                  <a:pt x="323681" y="89058"/>
                </a:cubicBezTo>
                <a:cubicBezTo>
                  <a:pt x="268664" y="109064"/>
                  <a:pt x="328180" y="120228"/>
                  <a:pt x="331773" y="121426"/>
                </a:cubicBezTo>
                <a:cubicBezTo>
                  <a:pt x="334471" y="113334"/>
                  <a:pt x="340808" y="105628"/>
                  <a:pt x="339866" y="97150"/>
                </a:cubicBezTo>
                <a:cubicBezTo>
                  <a:pt x="337982" y="80195"/>
                  <a:pt x="323681" y="48598"/>
                  <a:pt x="323681" y="48598"/>
                </a:cubicBezTo>
                <a:cubicBezTo>
                  <a:pt x="261642" y="51295"/>
                  <a:pt x="198817" y="46481"/>
                  <a:pt x="137565" y="56690"/>
                </a:cubicBezTo>
                <a:cubicBezTo>
                  <a:pt x="129151" y="58092"/>
                  <a:pt x="126776" y="72874"/>
                  <a:pt x="129473" y="80966"/>
                </a:cubicBezTo>
                <a:cubicBezTo>
                  <a:pt x="133092" y="91823"/>
                  <a:pt x="143745" y="99684"/>
                  <a:pt x="153749" y="105242"/>
                </a:cubicBezTo>
                <a:cubicBezTo>
                  <a:pt x="168662" y="113527"/>
                  <a:pt x="202301" y="121426"/>
                  <a:pt x="202301" y="121426"/>
                </a:cubicBezTo>
                <a:cubicBezTo>
                  <a:pt x="210484" y="109152"/>
                  <a:pt x="226577" y="89625"/>
                  <a:pt x="226577" y="72874"/>
                </a:cubicBezTo>
                <a:cubicBezTo>
                  <a:pt x="226577" y="64344"/>
                  <a:pt x="224516" y="54629"/>
                  <a:pt x="218485" y="48598"/>
                </a:cubicBezTo>
                <a:cubicBezTo>
                  <a:pt x="212454" y="42567"/>
                  <a:pt x="202438" y="42750"/>
                  <a:pt x="194209" y="40506"/>
                </a:cubicBezTo>
                <a:cubicBezTo>
                  <a:pt x="172750" y="34654"/>
                  <a:pt x="150574" y="31356"/>
                  <a:pt x="129473" y="24322"/>
                </a:cubicBezTo>
                <a:cubicBezTo>
                  <a:pt x="113289" y="18927"/>
                  <a:pt x="97808" y="10550"/>
                  <a:pt x="80920" y="8137"/>
                </a:cubicBezTo>
                <a:cubicBezTo>
                  <a:pt x="16265" y="-1099"/>
                  <a:pt x="43349" y="45"/>
                  <a:pt x="0" y="4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Vrije vorm 22"/>
          <p:cNvSpPr/>
          <p:nvPr/>
        </p:nvSpPr>
        <p:spPr>
          <a:xfrm>
            <a:off x="3698060" y="1116701"/>
            <a:ext cx="915861" cy="469338"/>
          </a:xfrm>
          <a:custGeom>
            <a:avLst/>
            <a:gdLst>
              <a:gd name="connsiteX0" fmla="*/ 0 w 915861"/>
              <a:gd name="connsiteY0" fmla="*/ 469338 h 469338"/>
              <a:gd name="connsiteX1" fmla="*/ 8092 w 915861"/>
              <a:gd name="connsiteY1" fmla="*/ 404601 h 469338"/>
              <a:gd name="connsiteX2" fmla="*/ 24276 w 915861"/>
              <a:gd name="connsiteY2" fmla="*/ 420786 h 469338"/>
              <a:gd name="connsiteX3" fmla="*/ 16184 w 915861"/>
              <a:gd name="connsiteY3" fmla="*/ 445062 h 469338"/>
              <a:gd name="connsiteX4" fmla="*/ 16184 w 915861"/>
              <a:gd name="connsiteY4" fmla="*/ 356049 h 469338"/>
              <a:gd name="connsiteX5" fmla="*/ 24276 w 915861"/>
              <a:gd name="connsiteY5" fmla="*/ 323681 h 469338"/>
              <a:gd name="connsiteX6" fmla="*/ 48552 w 915861"/>
              <a:gd name="connsiteY6" fmla="*/ 299405 h 469338"/>
              <a:gd name="connsiteX7" fmla="*/ 137565 w 915861"/>
              <a:gd name="connsiteY7" fmla="*/ 307497 h 469338"/>
              <a:gd name="connsiteX8" fmla="*/ 129473 w 915861"/>
              <a:gd name="connsiteY8" fmla="*/ 331773 h 469338"/>
              <a:gd name="connsiteX9" fmla="*/ 105196 w 915861"/>
              <a:gd name="connsiteY9" fmla="*/ 339865 h 469338"/>
              <a:gd name="connsiteX10" fmla="*/ 64736 w 915861"/>
              <a:gd name="connsiteY10" fmla="*/ 331773 h 469338"/>
              <a:gd name="connsiteX11" fmla="*/ 89012 w 915861"/>
              <a:gd name="connsiteY11" fmla="*/ 267037 h 469338"/>
              <a:gd name="connsiteX12" fmla="*/ 145657 w 915861"/>
              <a:gd name="connsiteY12" fmla="*/ 258945 h 469338"/>
              <a:gd name="connsiteX13" fmla="*/ 194209 w 915861"/>
              <a:gd name="connsiteY13" fmla="*/ 267037 h 469338"/>
              <a:gd name="connsiteX14" fmla="*/ 186117 w 915861"/>
              <a:gd name="connsiteY14" fmla="*/ 299405 h 469338"/>
              <a:gd name="connsiteX15" fmla="*/ 218485 w 915861"/>
              <a:gd name="connsiteY15" fmla="*/ 218485 h 469338"/>
              <a:gd name="connsiteX16" fmla="*/ 234669 w 915861"/>
              <a:gd name="connsiteY16" fmla="*/ 194209 h 469338"/>
              <a:gd name="connsiteX17" fmla="*/ 356050 w 915861"/>
              <a:gd name="connsiteY17" fmla="*/ 194209 h 469338"/>
              <a:gd name="connsiteX18" fmla="*/ 380326 w 915861"/>
              <a:gd name="connsiteY18" fmla="*/ 218485 h 469338"/>
              <a:gd name="connsiteX19" fmla="*/ 380326 w 915861"/>
              <a:gd name="connsiteY19" fmla="*/ 267037 h 469338"/>
              <a:gd name="connsiteX20" fmla="*/ 356050 w 915861"/>
              <a:gd name="connsiteY20" fmla="*/ 283221 h 469338"/>
              <a:gd name="connsiteX21" fmla="*/ 323681 w 915861"/>
              <a:gd name="connsiteY21" fmla="*/ 242761 h 469338"/>
              <a:gd name="connsiteX22" fmla="*/ 331773 w 915861"/>
              <a:gd name="connsiteY22" fmla="*/ 218485 h 469338"/>
              <a:gd name="connsiteX23" fmla="*/ 380326 w 915861"/>
              <a:gd name="connsiteY23" fmla="*/ 194209 h 469338"/>
              <a:gd name="connsiteX24" fmla="*/ 428878 w 915861"/>
              <a:gd name="connsiteY24" fmla="*/ 169932 h 469338"/>
              <a:gd name="connsiteX25" fmla="*/ 461246 w 915861"/>
              <a:gd name="connsiteY25" fmla="*/ 178024 h 469338"/>
              <a:gd name="connsiteX26" fmla="*/ 509798 w 915861"/>
              <a:gd name="connsiteY26" fmla="*/ 202301 h 469338"/>
              <a:gd name="connsiteX27" fmla="*/ 509798 w 915861"/>
              <a:gd name="connsiteY27" fmla="*/ 267037 h 469338"/>
              <a:gd name="connsiteX28" fmla="*/ 485522 w 915861"/>
              <a:gd name="connsiteY28" fmla="*/ 275129 h 469338"/>
              <a:gd name="connsiteX29" fmla="*/ 396510 w 915861"/>
              <a:gd name="connsiteY29" fmla="*/ 242761 h 469338"/>
              <a:gd name="connsiteX30" fmla="*/ 436970 w 915861"/>
              <a:gd name="connsiteY30" fmla="*/ 210393 h 469338"/>
              <a:gd name="connsiteX31" fmla="*/ 461246 w 915861"/>
              <a:gd name="connsiteY31" fmla="*/ 194209 h 469338"/>
              <a:gd name="connsiteX32" fmla="*/ 509798 w 915861"/>
              <a:gd name="connsiteY32" fmla="*/ 178024 h 469338"/>
              <a:gd name="connsiteX33" fmla="*/ 623087 w 915861"/>
              <a:gd name="connsiteY33" fmla="*/ 186117 h 469338"/>
              <a:gd name="connsiteX34" fmla="*/ 590719 w 915861"/>
              <a:gd name="connsiteY34" fmla="*/ 250853 h 469338"/>
              <a:gd name="connsiteX35" fmla="*/ 558350 w 915861"/>
              <a:gd name="connsiteY35" fmla="*/ 169932 h 469338"/>
              <a:gd name="connsiteX36" fmla="*/ 679731 w 915861"/>
              <a:gd name="connsiteY36" fmla="*/ 145656 h 469338"/>
              <a:gd name="connsiteX37" fmla="*/ 736375 w 915861"/>
              <a:gd name="connsiteY37" fmla="*/ 153748 h 469338"/>
              <a:gd name="connsiteX38" fmla="*/ 744467 w 915861"/>
              <a:gd name="connsiteY38" fmla="*/ 202301 h 469338"/>
              <a:gd name="connsiteX39" fmla="*/ 720191 w 915861"/>
              <a:gd name="connsiteY39" fmla="*/ 210393 h 469338"/>
              <a:gd name="connsiteX40" fmla="*/ 728283 w 915861"/>
              <a:gd name="connsiteY40" fmla="*/ 113288 h 469338"/>
              <a:gd name="connsiteX41" fmla="*/ 801111 w 915861"/>
              <a:gd name="connsiteY41" fmla="*/ 121380 h 469338"/>
              <a:gd name="connsiteX42" fmla="*/ 809204 w 915861"/>
              <a:gd name="connsiteY42" fmla="*/ 145656 h 469338"/>
              <a:gd name="connsiteX43" fmla="*/ 793019 w 915861"/>
              <a:gd name="connsiteY43" fmla="*/ 129472 h 469338"/>
              <a:gd name="connsiteX44" fmla="*/ 809204 w 915861"/>
              <a:gd name="connsiteY44" fmla="*/ 113288 h 469338"/>
              <a:gd name="connsiteX45" fmla="*/ 865848 w 915861"/>
              <a:gd name="connsiteY45" fmla="*/ 105196 h 469338"/>
              <a:gd name="connsiteX46" fmla="*/ 890124 w 915861"/>
              <a:gd name="connsiteY46" fmla="*/ 97104 h 469338"/>
              <a:gd name="connsiteX47" fmla="*/ 914400 w 915861"/>
              <a:gd name="connsiteY47" fmla="*/ 105196 h 469338"/>
              <a:gd name="connsiteX48" fmla="*/ 906308 w 915861"/>
              <a:gd name="connsiteY48" fmla="*/ 129472 h 469338"/>
              <a:gd name="connsiteX49" fmla="*/ 873940 w 915861"/>
              <a:gd name="connsiteY49" fmla="*/ 121380 h 469338"/>
              <a:gd name="connsiteX50" fmla="*/ 882032 w 915861"/>
              <a:gd name="connsiteY50" fmla="*/ 64736 h 469338"/>
              <a:gd name="connsiteX51" fmla="*/ 890124 w 915861"/>
              <a:gd name="connsiteY51" fmla="*/ 40460 h 469338"/>
              <a:gd name="connsiteX52" fmla="*/ 890124 w 915861"/>
              <a:gd name="connsiteY52" fmla="*/ 0 h 46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915861" h="469338">
                <a:moveTo>
                  <a:pt x="0" y="469338"/>
                </a:moveTo>
                <a:cubicBezTo>
                  <a:pt x="2697" y="447759"/>
                  <a:pt x="-1634" y="424052"/>
                  <a:pt x="8092" y="404601"/>
                </a:cubicBezTo>
                <a:cubicBezTo>
                  <a:pt x="11504" y="397777"/>
                  <a:pt x="22780" y="413305"/>
                  <a:pt x="24276" y="420786"/>
                </a:cubicBezTo>
                <a:cubicBezTo>
                  <a:pt x="25949" y="429150"/>
                  <a:pt x="18881" y="436970"/>
                  <a:pt x="16184" y="445062"/>
                </a:cubicBezTo>
                <a:cubicBezTo>
                  <a:pt x="2013" y="402548"/>
                  <a:pt x="5001" y="423150"/>
                  <a:pt x="16184" y="356049"/>
                </a:cubicBezTo>
                <a:cubicBezTo>
                  <a:pt x="18012" y="345079"/>
                  <a:pt x="18758" y="333337"/>
                  <a:pt x="24276" y="323681"/>
                </a:cubicBezTo>
                <a:cubicBezTo>
                  <a:pt x="29954" y="313745"/>
                  <a:pt x="40460" y="307497"/>
                  <a:pt x="48552" y="299405"/>
                </a:cubicBezTo>
                <a:cubicBezTo>
                  <a:pt x="78223" y="302102"/>
                  <a:pt x="109903" y="296432"/>
                  <a:pt x="137565" y="307497"/>
                </a:cubicBezTo>
                <a:cubicBezTo>
                  <a:pt x="145485" y="310665"/>
                  <a:pt x="135505" y="325742"/>
                  <a:pt x="129473" y="331773"/>
                </a:cubicBezTo>
                <a:cubicBezTo>
                  <a:pt x="123441" y="337805"/>
                  <a:pt x="113288" y="337168"/>
                  <a:pt x="105196" y="339865"/>
                </a:cubicBezTo>
                <a:cubicBezTo>
                  <a:pt x="91709" y="337168"/>
                  <a:pt x="72365" y="343217"/>
                  <a:pt x="64736" y="331773"/>
                </a:cubicBezTo>
                <a:cubicBezTo>
                  <a:pt x="59591" y="324055"/>
                  <a:pt x="75907" y="272861"/>
                  <a:pt x="89012" y="267037"/>
                </a:cubicBezTo>
                <a:cubicBezTo>
                  <a:pt x="106441" y="259291"/>
                  <a:pt x="126775" y="261642"/>
                  <a:pt x="145657" y="258945"/>
                </a:cubicBezTo>
                <a:cubicBezTo>
                  <a:pt x="161841" y="261642"/>
                  <a:pt x="182607" y="255435"/>
                  <a:pt x="194209" y="267037"/>
                </a:cubicBezTo>
                <a:cubicBezTo>
                  <a:pt x="202073" y="274901"/>
                  <a:pt x="186117" y="310526"/>
                  <a:pt x="186117" y="299405"/>
                </a:cubicBezTo>
                <a:cubicBezTo>
                  <a:pt x="186117" y="231218"/>
                  <a:pt x="180273" y="243960"/>
                  <a:pt x="218485" y="218485"/>
                </a:cubicBezTo>
                <a:cubicBezTo>
                  <a:pt x="223880" y="210393"/>
                  <a:pt x="225970" y="198558"/>
                  <a:pt x="234669" y="194209"/>
                </a:cubicBezTo>
                <a:cubicBezTo>
                  <a:pt x="267690" y="177699"/>
                  <a:pt x="325904" y="190860"/>
                  <a:pt x="356050" y="194209"/>
                </a:cubicBezTo>
                <a:cubicBezTo>
                  <a:pt x="364142" y="202301"/>
                  <a:pt x="373978" y="208963"/>
                  <a:pt x="380326" y="218485"/>
                </a:cubicBezTo>
                <a:cubicBezTo>
                  <a:pt x="390134" y="233198"/>
                  <a:pt x="392096" y="252324"/>
                  <a:pt x="380326" y="267037"/>
                </a:cubicBezTo>
                <a:cubicBezTo>
                  <a:pt x="374251" y="274631"/>
                  <a:pt x="364142" y="277826"/>
                  <a:pt x="356050" y="283221"/>
                </a:cubicBezTo>
                <a:cubicBezTo>
                  <a:pt x="347402" y="274574"/>
                  <a:pt x="325723" y="255012"/>
                  <a:pt x="323681" y="242761"/>
                </a:cubicBezTo>
                <a:cubicBezTo>
                  <a:pt x="322279" y="234347"/>
                  <a:pt x="326444" y="225146"/>
                  <a:pt x="331773" y="218485"/>
                </a:cubicBezTo>
                <a:cubicBezTo>
                  <a:pt x="343181" y="204225"/>
                  <a:pt x="364334" y="199540"/>
                  <a:pt x="380326" y="194209"/>
                </a:cubicBezTo>
                <a:cubicBezTo>
                  <a:pt x="392600" y="186026"/>
                  <a:pt x="412126" y="169932"/>
                  <a:pt x="428878" y="169932"/>
                </a:cubicBezTo>
                <a:cubicBezTo>
                  <a:pt x="439999" y="169932"/>
                  <a:pt x="450553" y="174969"/>
                  <a:pt x="461246" y="178024"/>
                </a:cubicBezTo>
                <a:cubicBezTo>
                  <a:pt x="490558" y="186399"/>
                  <a:pt x="483202" y="184570"/>
                  <a:pt x="509798" y="202301"/>
                </a:cubicBezTo>
                <a:cubicBezTo>
                  <a:pt x="517529" y="225495"/>
                  <a:pt x="527158" y="240997"/>
                  <a:pt x="509798" y="267037"/>
                </a:cubicBezTo>
                <a:cubicBezTo>
                  <a:pt x="505067" y="274134"/>
                  <a:pt x="493614" y="272432"/>
                  <a:pt x="485522" y="275129"/>
                </a:cubicBezTo>
                <a:cubicBezTo>
                  <a:pt x="474252" y="274002"/>
                  <a:pt x="388588" y="290295"/>
                  <a:pt x="396510" y="242761"/>
                </a:cubicBezTo>
                <a:cubicBezTo>
                  <a:pt x="401470" y="212999"/>
                  <a:pt x="417461" y="220147"/>
                  <a:pt x="436970" y="210393"/>
                </a:cubicBezTo>
                <a:cubicBezTo>
                  <a:pt x="445669" y="206044"/>
                  <a:pt x="452359" y="198159"/>
                  <a:pt x="461246" y="194209"/>
                </a:cubicBezTo>
                <a:cubicBezTo>
                  <a:pt x="476835" y="187280"/>
                  <a:pt x="509798" y="178024"/>
                  <a:pt x="509798" y="178024"/>
                </a:cubicBezTo>
                <a:cubicBezTo>
                  <a:pt x="547561" y="180722"/>
                  <a:pt x="590844" y="166275"/>
                  <a:pt x="623087" y="186117"/>
                </a:cubicBezTo>
                <a:cubicBezTo>
                  <a:pt x="688426" y="226326"/>
                  <a:pt x="599710" y="247856"/>
                  <a:pt x="590719" y="250853"/>
                </a:cubicBezTo>
                <a:cubicBezTo>
                  <a:pt x="549002" y="242510"/>
                  <a:pt x="508434" y="248370"/>
                  <a:pt x="558350" y="169932"/>
                </a:cubicBezTo>
                <a:cubicBezTo>
                  <a:pt x="569264" y="152781"/>
                  <a:pt x="677014" y="145958"/>
                  <a:pt x="679731" y="145656"/>
                </a:cubicBezTo>
                <a:cubicBezTo>
                  <a:pt x="698612" y="148353"/>
                  <a:pt x="718946" y="146002"/>
                  <a:pt x="736375" y="153748"/>
                </a:cubicBezTo>
                <a:cubicBezTo>
                  <a:pt x="754945" y="162001"/>
                  <a:pt x="757692" y="189076"/>
                  <a:pt x="744467" y="202301"/>
                </a:cubicBezTo>
                <a:cubicBezTo>
                  <a:pt x="738436" y="208333"/>
                  <a:pt x="728283" y="207696"/>
                  <a:pt x="720191" y="210393"/>
                </a:cubicBezTo>
                <a:cubicBezTo>
                  <a:pt x="722888" y="178025"/>
                  <a:pt x="706434" y="137322"/>
                  <a:pt x="728283" y="113288"/>
                </a:cubicBezTo>
                <a:cubicBezTo>
                  <a:pt x="744713" y="95215"/>
                  <a:pt x="778433" y="112309"/>
                  <a:pt x="801111" y="121380"/>
                </a:cubicBezTo>
                <a:cubicBezTo>
                  <a:pt x="809031" y="124548"/>
                  <a:pt x="815235" y="139625"/>
                  <a:pt x="809204" y="145656"/>
                </a:cubicBezTo>
                <a:lnTo>
                  <a:pt x="793019" y="129472"/>
                </a:lnTo>
                <a:cubicBezTo>
                  <a:pt x="798414" y="124077"/>
                  <a:pt x="801966" y="115701"/>
                  <a:pt x="809204" y="113288"/>
                </a:cubicBezTo>
                <a:cubicBezTo>
                  <a:pt x="827298" y="107257"/>
                  <a:pt x="847145" y="108937"/>
                  <a:pt x="865848" y="105196"/>
                </a:cubicBezTo>
                <a:cubicBezTo>
                  <a:pt x="874212" y="103523"/>
                  <a:pt x="882032" y="99801"/>
                  <a:pt x="890124" y="97104"/>
                </a:cubicBezTo>
                <a:cubicBezTo>
                  <a:pt x="898216" y="99801"/>
                  <a:pt x="910585" y="97567"/>
                  <a:pt x="914400" y="105196"/>
                </a:cubicBezTo>
                <a:cubicBezTo>
                  <a:pt x="918215" y="112825"/>
                  <a:pt x="914228" y="126304"/>
                  <a:pt x="906308" y="129472"/>
                </a:cubicBezTo>
                <a:cubicBezTo>
                  <a:pt x="895982" y="133602"/>
                  <a:pt x="884729" y="124077"/>
                  <a:pt x="873940" y="121380"/>
                </a:cubicBezTo>
                <a:cubicBezTo>
                  <a:pt x="876637" y="102499"/>
                  <a:pt x="878291" y="83439"/>
                  <a:pt x="882032" y="64736"/>
                </a:cubicBezTo>
                <a:cubicBezTo>
                  <a:pt x="883705" y="56372"/>
                  <a:pt x="889066" y="48924"/>
                  <a:pt x="890124" y="40460"/>
                </a:cubicBezTo>
                <a:cubicBezTo>
                  <a:pt x="891797" y="27077"/>
                  <a:pt x="890124" y="13487"/>
                  <a:pt x="89012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3513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173 0.0037 C 0.00156 -0.00255 0.00121 -0.00857 0.00087 -0.01482 C 0.00069 -0.01759 0.00017 -0.02037 0 -0.02338 C -0.00052 -0.03102 -0.0007 -0.03889 -0.00087 -0.04653 C -0.0007 -0.05834 -0.00052 -0.07014 0 -0.08195 C 0 -0.0838 0.00087 -0.08519 0.00087 -0.08704 C 0.00139 -0.09676 0.00156 -0.10648 0.00173 -0.11621 C 0.00156 -0.14329 0.00139 -0.17014 0.00087 -0.19699 C 0.00087 -0.19838 0 -0.19931 0 -0.2007 C 0 -0.2125 0.00052 -0.22431 0.00087 -0.23611 C 0.00121 -0.25 0.00104 -0.26389 0.00173 -0.27778 C 0.00191 -0.28033 0.00295 -0.28264 0.00364 -0.28519 C 0.00434 -0.28773 0.00469 -0.29074 0.00642 -0.29236 C 0.00746 -0.29352 0.00885 -0.29398 0.01007 -0.29491 C 0.01632 -0.29213 0.01423 -0.29167 0.02014 -0.29375 C 0.021 -0.29398 0.02205 -0.29422 0.02291 -0.29491 C 0.02482 -0.2963 0.02621 -0.29884 0.02847 -0.29977 L 0.03663 -0.30347 C 0.0375 -0.30394 0.03854 -0.30394 0.03941 -0.30463 C 0.04149 -0.30672 0.04236 -0.30764 0.04496 -0.30834 C 0.04913 -0.30926 0.05347 -0.30996 0.05781 -0.31088 C 0.05868 -0.31158 0.05937 -0.3132 0.06041 -0.3132 C 0.06319 -0.31366 0.06597 -0.31204 0.06875 -0.31204 C 0.06996 -0.31204 0.07118 -0.31273 0.07239 -0.3132 C 0.07309 -0.31459 0.07344 -0.31597 0.0743 -0.3169 C 0.07673 -0.32037 0.07812 -0.31945 0.0816 -0.3206 C 0.08246 -0.32084 0.08333 -0.32153 0.08437 -0.32176 C 0.08559 -0.32222 0.0868 -0.32269 0.08802 -0.32315 C 0.09375 -0.32269 0.09965 -0.32176 0.10538 -0.32176 C 0.10677 -0.32176 0.10868 -0.32153 0.10903 -0.32315 C 0.10972 -0.32523 0.10764 -0.33565 0.10729 -0.33889 C 0.10712 -0.33982 0.10625 -0.36065 0.10364 -0.36597 L 0.10173 -0.36945 C 0.10208 -0.37477 0.10225 -0.38009 0.1026 -0.38542 C 0.10278 -0.38681 0.10295 -0.3882 0.10364 -0.38912 C 0.10434 -0.39028 0.10538 -0.39074 0.10642 -0.39144 C 0.10781 -0.39121 0.10955 -0.39121 0.11094 -0.39028 C 0.11302 -0.38912 0.11649 -0.38542 0.11649 -0.38542 C 0.1158 -0.38496 0.11059 -0.38172 0.11007 -0.38056 C 0.10903 -0.37824 0.10816 -0.37315 0.10816 -0.37315 C 0.1085 -0.36621 0.10798 -0.35926 0.10903 -0.35232 C 0.10937 -0.35093 0.11076 -0.35047 0.1118 -0.35 C 0.11354 -0.34884 0.11545 -0.34838 0.11736 -0.34746 C 0.12031 -0.34607 0.12118 -0.3456 0.12465 -0.34514 C 0.12812 -0.34445 0.13142 -0.34422 0.13472 -0.34375 C 0.13576 -0.34306 0.13646 -0.3419 0.1375 -0.34144 C 0.13906 -0.34074 0.1408 -0.34121 0.14219 -0.34028 C 0.14305 -0.33935 0.14305 -0.3375 0.14392 -0.33658 C 0.1467 -0.33334 0.14965 -0.3338 0.15312 -0.33287 C 0.15434 -0.33241 0.15555 -0.33195 0.15677 -0.33172 C 0.15833 -0.33033 0.15989 -0.32917 0.16146 -0.32801 C 0.16232 -0.32709 0.16319 -0.32616 0.16406 -0.32547 C 0.16493 -0.325 0.16597 -0.32477 0.16684 -0.32431 C 0.16788 -0.32361 0.16857 -0.32246 0.16962 -0.32176 C 0.17222 -0.32014 0.17639 -0.31991 0.17882 -0.31945 L 0.18698 -0.31574 L 0.18975 -0.31459 C 0.1908 -0.3132 0.19149 -0.31181 0.19253 -0.31088 C 0.1934 -0.30996 0.19462 -0.30949 0.19531 -0.30834 C 0.1967 -0.30625 0.19896 -0.30093 0.19896 -0.30093 C 0.19965 -0.29861 0.19965 -0.29584 0.20087 -0.29375 C 0.20312 -0.28889 0.20225 -0.29144 0.20364 -0.28634 C 0.2033 -0.2757 0.20312 -0.26505 0.2026 -0.25463 C 0.2026 -0.25324 0.20191 -0.25209 0.20173 -0.25093 C 0.20139 -0.24931 0.20104 -0.24769 0.20087 -0.24607 C 0.20052 -0.23287 0.2 -0.19884 0.19896 -0.18241 C 0.19878 -0.17986 0.19826 -0.17755 0.19809 -0.175 C 0.19774 -0.1713 0.19739 -0.16759 0.19722 -0.16389 C 0.19739 -0.15509 0.19757 -0.14607 0.19809 -0.13704 C 0.19809 -0.13588 0.19896 -0.13472 0.19896 -0.13334 C 0.19896 -0.12107 0.19757 -0.06806 0.19722 -0.05278 C 0.19739 -0.04607 0.19757 -0.03959 0.19809 -0.0331 C 0.19809 -0.03172 0.19878 -0.03056 0.19896 -0.0294 C 0.1993 -0.02778 0.19965 -0.02616 0.19982 -0.02454 C 0.20087 0.01296 0.20087 0.02268 0.20087 0.00486 L 0.20173 0.00486 " pathEditMode="relative" ptsTypes="AAAAAAAAAAAAAAAAAAAAAAAAAAAAAAAAAAAAAAAAAAAAAAAAAAAAAAAAAAAAAAAAAAAAAAAAAAAAA">
                                      <p:cBhvr>
                                        <p:cTn id="16" dur="6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33333E-6 L 0.19862 0.00278 " pathEditMode="relative" rAng="0" ptsTypes="AA">
                                      <p:cBhvr>
                                        <p:cTn id="18" dur="6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31" y="13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700"/>
                            </p:stCondLst>
                            <p:childTnLst>
                              <p:par>
                                <p:cTn id="2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8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8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750"/>
                            </p:stCondLst>
                            <p:childTnLst>
                              <p:par>
                                <p:cTn id="3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-3.33333E-6 C -0.00035 -0.00902 -0.00105 -0.01805 -0.00105 -0.02708 C -0.00105 -0.08727 -0.00382 -0.0706 0.00086 -0.0956 C 3.33333E-6 -0.14514 -0.0007 -0.13819 0.00086 -0.18379 C 0.00138 -0.19884 -0.00365 -0.21643 0.00277 -0.22893 C 0.00329 -0.23009 0.00399 -0.23125 0.00451 -0.23264 C 0.00503 -0.23379 0.00486 -0.23518 0.00538 -0.23634 C 0.00625 -0.23773 0.00729 -0.23889 0.00816 -0.24004 C 0.00972 -0.24166 0.0118 -0.24328 0.01371 -0.24375 C 0.01701 -0.24421 0.02048 -0.24444 0.02378 -0.2449 C 0.02465 -0.24537 0.02552 -0.24583 0.02656 -0.24606 C 0.04479 -0.24977 0.07986 -0.24629 0.08802 -0.24606 C 0.09201 -0.2456 0.096 -0.2449 0.1 -0.2449 C 0.12708 -0.2449 0.15434 -0.24583 0.18159 -0.24606 L 0.19635 -0.24606 L 0.19635 -0.2449 " pathEditMode="relative" ptsTypes="AAAAAAAAAAAAAAAAA">
                                      <p:cBhvr>
                                        <p:cTn id="37" dur="7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1" grpId="2"/>
      <p:bldP spid="19" grpId="0"/>
      <p:bldP spid="19" grpId="1"/>
      <p:bldP spid="19" grpId="2"/>
      <p:bldP spid="27" grpId="0"/>
      <p:bldP spid="3" grpId="0"/>
      <p:bldP spid="31" grpId="0"/>
      <p:bldP spid="31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3924035F-A382-C013-7DEE-A7939FE39E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r="21424" b="40808"/>
          <a:stretch/>
        </p:blipFill>
        <p:spPr>
          <a:xfrm>
            <a:off x="1095555" y="612476"/>
            <a:ext cx="6487064" cy="389914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79FF968A-6E44-D0C4-11D4-9D855CF4D0C7}"/>
              </a:ext>
            </a:extLst>
          </p:cNvPr>
          <p:cNvSpPr txBox="1"/>
          <p:nvPr/>
        </p:nvSpPr>
        <p:spPr>
          <a:xfrm>
            <a:off x="234000" y="1897811"/>
            <a:ext cx="8771953" cy="32008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       H</a:t>
            </a:r>
            <a:r>
              <a:rPr lang="nl-NL" baseline="-25000" dirty="0"/>
              <a:t>2</a:t>
            </a:r>
            <a:r>
              <a:rPr lang="nl-NL" dirty="0"/>
              <a:t>                                                                                                                                O</a:t>
            </a:r>
            <a:r>
              <a:rPr lang="nl-NL" baseline="-25000" dirty="0"/>
              <a:t>2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sz="200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       H</a:t>
            </a:r>
            <a:r>
              <a:rPr lang="nl-NL" baseline="-25000" dirty="0"/>
              <a:t>2</a:t>
            </a:r>
            <a:r>
              <a:rPr lang="nl-NL" dirty="0"/>
              <a:t>                                                                                                                                O</a:t>
            </a:r>
            <a:r>
              <a:rPr lang="nl-NL" baseline="-25000" dirty="0"/>
              <a:t>2</a:t>
            </a:r>
            <a:r>
              <a:rPr lang="nl-NL" dirty="0"/>
              <a:t>  en  H</a:t>
            </a:r>
            <a:r>
              <a:rPr lang="nl-NL" baseline="-25000" dirty="0"/>
              <a:t>2</a:t>
            </a:r>
            <a:r>
              <a:rPr lang="nl-NL" dirty="0"/>
              <a:t>O   </a:t>
            </a:r>
          </a:p>
          <a:p>
            <a:r>
              <a:rPr lang="nl-NL" sz="1400" dirty="0"/>
              <a:t>  ongebruikt                                                                                                                                                           </a:t>
            </a:r>
            <a:r>
              <a:rPr lang="nl-NL" sz="1400" dirty="0" err="1"/>
              <a:t>ongebruikt</a:t>
            </a:r>
            <a:endParaRPr lang="nl-NL" sz="1400" dirty="0"/>
          </a:p>
          <a:p>
            <a:endParaRPr lang="nl-NL" sz="1400" dirty="0"/>
          </a:p>
          <a:p>
            <a:endParaRPr lang="nl-NL" sz="1400" dirty="0"/>
          </a:p>
          <a:p>
            <a:r>
              <a:rPr lang="nl-NL" sz="1400" dirty="0"/>
              <a:t>                                        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45999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ep 49">
            <a:extLst>
              <a:ext uri="{FF2B5EF4-FFF2-40B4-BE49-F238E27FC236}">
                <a16:creationId xmlns:a16="http://schemas.microsoft.com/office/drawing/2014/main" id="{D5E1F8E9-58F0-42A7-A77A-80AA2F161114}"/>
              </a:ext>
            </a:extLst>
          </p:cNvPr>
          <p:cNvGrpSpPr/>
          <p:nvPr/>
        </p:nvGrpSpPr>
        <p:grpSpPr>
          <a:xfrm>
            <a:off x="472208" y="545843"/>
            <a:ext cx="8507871" cy="5008247"/>
            <a:chOff x="472208" y="545843"/>
            <a:chExt cx="8507871" cy="5008247"/>
          </a:xfrm>
        </p:grpSpPr>
        <p:grpSp>
          <p:nvGrpSpPr>
            <p:cNvPr id="47" name="Groep 46">
              <a:extLst>
                <a:ext uri="{FF2B5EF4-FFF2-40B4-BE49-F238E27FC236}">
                  <a16:creationId xmlns:a16="http://schemas.microsoft.com/office/drawing/2014/main" id="{F15A4778-BBF7-49F8-9128-3B308E6CB81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72208" y="545843"/>
              <a:ext cx="8507871" cy="5008247"/>
              <a:chOff x="472208" y="545843"/>
              <a:chExt cx="8507871" cy="5008247"/>
            </a:xfrm>
          </p:grpSpPr>
          <p:grpSp>
            <p:nvGrpSpPr>
              <p:cNvPr id="2" name="Groep 1">
                <a:extLst>
                  <a:ext uri="{FF2B5EF4-FFF2-40B4-BE49-F238E27FC236}">
                    <a16:creationId xmlns:a16="http://schemas.microsoft.com/office/drawing/2014/main" id="{919D063F-B420-494A-8FC5-82B6A5ACFA05}"/>
                  </a:ext>
                </a:extLst>
              </p:cNvPr>
              <p:cNvGrpSpPr/>
              <p:nvPr/>
            </p:nvGrpSpPr>
            <p:grpSpPr>
              <a:xfrm>
                <a:off x="472208" y="545843"/>
                <a:ext cx="8507871" cy="5008247"/>
                <a:chOff x="423656" y="44137"/>
                <a:chExt cx="8507871" cy="5008247"/>
              </a:xfrm>
            </p:grpSpPr>
            <p:pic>
              <p:nvPicPr>
                <p:cNvPr id="3" name="Afbeelding 2">
                  <a:extLst>
                    <a:ext uri="{FF2B5EF4-FFF2-40B4-BE49-F238E27FC236}">
                      <a16:creationId xmlns:a16="http://schemas.microsoft.com/office/drawing/2014/main" id="{DA744BB5-93E2-43C7-825D-DBBA25DE01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13172" y="44137"/>
                  <a:ext cx="459021" cy="612027"/>
                </a:xfrm>
                <a:prstGeom prst="rect">
                  <a:avLst/>
                </a:prstGeom>
              </p:spPr>
            </p:pic>
            <p:pic>
              <p:nvPicPr>
                <p:cNvPr id="4" name="Afbeelding 3">
                  <a:extLst>
                    <a:ext uri="{FF2B5EF4-FFF2-40B4-BE49-F238E27FC236}">
                      <a16:creationId xmlns:a16="http://schemas.microsoft.com/office/drawing/2014/main" id="{25CEB14F-2F8F-4F11-8272-FDA31436FA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656" t="23645" r="17474" b="11989"/>
                <a:stretch/>
              </p:blipFill>
              <p:spPr>
                <a:xfrm>
                  <a:off x="1921933" y="1135839"/>
                  <a:ext cx="5253992" cy="3848855"/>
                </a:xfrm>
                <a:prstGeom prst="rect">
                  <a:avLst/>
                </a:prstGeom>
              </p:spPr>
            </p:pic>
            <p:sp>
              <p:nvSpPr>
                <p:cNvPr id="5" name="Rechthoek 4">
                  <a:extLst>
                    <a:ext uri="{FF2B5EF4-FFF2-40B4-BE49-F238E27FC236}">
                      <a16:creationId xmlns:a16="http://schemas.microsoft.com/office/drawing/2014/main" id="{1F571ADF-818B-417C-BDE1-801790752670}"/>
                    </a:ext>
                  </a:extLst>
                </p:cNvPr>
                <p:cNvSpPr/>
                <p:nvPr/>
              </p:nvSpPr>
              <p:spPr>
                <a:xfrm>
                  <a:off x="3820795" y="1269566"/>
                  <a:ext cx="1456267" cy="3581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6" name="Rechthoek 5">
                  <a:extLst>
                    <a:ext uri="{FF2B5EF4-FFF2-40B4-BE49-F238E27FC236}">
                      <a16:creationId xmlns:a16="http://schemas.microsoft.com/office/drawing/2014/main" id="{95D2306A-8B42-4B43-A75D-E8D58B7A5A7B}"/>
                    </a:ext>
                  </a:extLst>
                </p:cNvPr>
                <p:cNvSpPr/>
                <p:nvPr/>
              </p:nvSpPr>
              <p:spPr>
                <a:xfrm>
                  <a:off x="6347637" y="1142439"/>
                  <a:ext cx="1456267" cy="35748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7" name="Rechthoek 6">
                  <a:extLst>
                    <a:ext uri="{FF2B5EF4-FFF2-40B4-BE49-F238E27FC236}">
                      <a16:creationId xmlns:a16="http://schemas.microsoft.com/office/drawing/2014/main" id="{4E375622-BE32-4F44-9451-32D07C3FCA91}"/>
                    </a:ext>
                  </a:extLst>
                </p:cNvPr>
                <p:cNvSpPr/>
                <p:nvPr/>
              </p:nvSpPr>
              <p:spPr>
                <a:xfrm>
                  <a:off x="1262382" y="1135839"/>
                  <a:ext cx="1456267" cy="3581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8" name="Rechthoek 7">
                  <a:extLst>
                    <a:ext uri="{FF2B5EF4-FFF2-40B4-BE49-F238E27FC236}">
                      <a16:creationId xmlns:a16="http://schemas.microsoft.com/office/drawing/2014/main" id="{B25B5A1F-E1FE-4DB8-A3EB-A96F76D2EC60}"/>
                    </a:ext>
                  </a:extLst>
                </p:cNvPr>
                <p:cNvSpPr/>
                <p:nvPr/>
              </p:nvSpPr>
              <p:spPr>
                <a:xfrm>
                  <a:off x="3545848" y="1082517"/>
                  <a:ext cx="172800" cy="3780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9" name="Rechthoek 8">
                  <a:extLst>
                    <a:ext uri="{FF2B5EF4-FFF2-40B4-BE49-F238E27FC236}">
                      <a16:creationId xmlns:a16="http://schemas.microsoft.com/office/drawing/2014/main" id="{3B01619B-902A-42C3-A2EB-0F098FF5838D}"/>
                    </a:ext>
                  </a:extLst>
                </p:cNvPr>
                <p:cNvSpPr/>
                <p:nvPr/>
              </p:nvSpPr>
              <p:spPr>
                <a:xfrm>
                  <a:off x="5377397" y="1082517"/>
                  <a:ext cx="158212" cy="3780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0" name="Rechthoek 9">
                  <a:extLst>
                    <a:ext uri="{FF2B5EF4-FFF2-40B4-BE49-F238E27FC236}">
                      <a16:creationId xmlns:a16="http://schemas.microsoft.com/office/drawing/2014/main" id="{271E0048-849C-4B0E-BFE2-3C995D4DD22C}"/>
                    </a:ext>
                  </a:extLst>
                </p:cNvPr>
                <p:cNvSpPr/>
                <p:nvPr/>
              </p:nvSpPr>
              <p:spPr>
                <a:xfrm>
                  <a:off x="5321051" y="1172517"/>
                  <a:ext cx="45719" cy="36900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1" name="Rechthoek 10">
                  <a:extLst>
                    <a:ext uri="{FF2B5EF4-FFF2-40B4-BE49-F238E27FC236}">
                      <a16:creationId xmlns:a16="http://schemas.microsoft.com/office/drawing/2014/main" id="{3EBBEF99-2579-4314-BB0B-E30E4FC62340}"/>
                    </a:ext>
                  </a:extLst>
                </p:cNvPr>
                <p:cNvSpPr/>
                <p:nvPr/>
              </p:nvSpPr>
              <p:spPr>
                <a:xfrm>
                  <a:off x="3737856" y="1160966"/>
                  <a:ext cx="45719" cy="37080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2" name="PIJL-RECHTS 13">
                  <a:extLst>
                    <a:ext uri="{FF2B5EF4-FFF2-40B4-BE49-F238E27FC236}">
                      <a16:creationId xmlns:a16="http://schemas.microsoft.com/office/drawing/2014/main" id="{2701AC4C-9333-4094-B190-2DC737264F11}"/>
                    </a:ext>
                  </a:extLst>
                </p:cNvPr>
                <p:cNvSpPr/>
                <p:nvPr/>
              </p:nvSpPr>
              <p:spPr>
                <a:xfrm>
                  <a:off x="2324450" y="4508113"/>
                  <a:ext cx="350158" cy="136800"/>
                </a:xfrm>
                <a:prstGeom prst="rightArrow">
                  <a:avLst/>
                </a:prstGeom>
                <a:solidFill>
                  <a:srgbClr val="00B05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3" name="PIJL-RECHTS 14">
                  <a:extLst>
                    <a:ext uri="{FF2B5EF4-FFF2-40B4-BE49-F238E27FC236}">
                      <a16:creationId xmlns:a16="http://schemas.microsoft.com/office/drawing/2014/main" id="{7AEFC077-62B4-478D-8B5B-68747E057303}"/>
                    </a:ext>
                  </a:extLst>
                </p:cNvPr>
                <p:cNvSpPr/>
                <p:nvPr/>
              </p:nvSpPr>
              <p:spPr>
                <a:xfrm rot="10800000">
                  <a:off x="6410006" y="4525745"/>
                  <a:ext cx="350158" cy="136800"/>
                </a:xfrm>
                <a:prstGeom prst="rightArrow">
                  <a:avLst/>
                </a:prstGeom>
                <a:solidFill>
                  <a:srgbClr val="7030A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4" name="Rechthoek 13">
                  <a:extLst>
                    <a:ext uri="{FF2B5EF4-FFF2-40B4-BE49-F238E27FC236}">
                      <a16:creationId xmlns:a16="http://schemas.microsoft.com/office/drawing/2014/main" id="{E54FC98F-B1A7-4771-93F3-2C17BEF854DB}"/>
                    </a:ext>
                  </a:extLst>
                </p:cNvPr>
                <p:cNvSpPr/>
                <p:nvPr/>
              </p:nvSpPr>
              <p:spPr>
                <a:xfrm>
                  <a:off x="3776273" y="1172517"/>
                  <a:ext cx="1532820" cy="369000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5" name="Gebogen pijl 10">
                  <a:extLst>
                    <a:ext uri="{FF2B5EF4-FFF2-40B4-BE49-F238E27FC236}">
                      <a16:creationId xmlns:a16="http://schemas.microsoft.com/office/drawing/2014/main" id="{5417E976-BF8B-41F1-8F02-32C58463B110}"/>
                    </a:ext>
                  </a:extLst>
                </p:cNvPr>
                <p:cNvSpPr/>
                <p:nvPr/>
              </p:nvSpPr>
              <p:spPr>
                <a:xfrm rot="16200000">
                  <a:off x="5499583" y="4272006"/>
                  <a:ext cx="301336" cy="391742"/>
                </a:xfrm>
                <a:prstGeom prst="bentArrow">
                  <a:avLst/>
                </a:prstGeom>
                <a:solidFill>
                  <a:srgbClr val="7030A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Gebogen pijl 16">
                  <a:extLst>
                    <a:ext uri="{FF2B5EF4-FFF2-40B4-BE49-F238E27FC236}">
                      <a16:creationId xmlns:a16="http://schemas.microsoft.com/office/drawing/2014/main" id="{400E2999-AE8C-4520-A33C-69FBE3E73DFD}"/>
                    </a:ext>
                  </a:extLst>
                </p:cNvPr>
                <p:cNvSpPr/>
                <p:nvPr/>
              </p:nvSpPr>
              <p:spPr>
                <a:xfrm rot="16200000" flipV="1">
                  <a:off x="3286699" y="4276086"/>
                  <a:ext cx="301336" cy="383582"/>
                </a:xfrm>
                <a:prstGeom prst="bentArrow">
                  <a:avLst/>
                </a:prstGeom>
                <a:solidFill>
                  <a:srgbClr val="00B05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8" name="Rechte verbindingslijn 17">
                  <a:extLst>
                    <a:ext uri="{FF2B5EF4-FFF2-40B4-BE49-F238E27FC236}">
                      <a16:creationId xmlns:a16="http://schemas.microsoft.com/office/drawing/2014/main" id="{98A9D17B-F549-4782-8D58-ECC7518EF357}"/>
                    </a:ext>
                  </a:extLst>
                </p:cNvPr>
                <p:cNvCxnSpPr/>
                <p:nvPr/>
              </p:nvCxnSpPr>
              <p:spPr>
                <a:xfrm>
                  <a:off x="3050697" y="2143205"/>
                  <a:ext cx="574535" cy="1184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Rechte verbindingslijn 18">
                  <a:extLst>
                    <a:ext uri="{FF2B5EF4-FFF2-40B4-BE49-F238E27FC236}">
                      <a16:creationId xmlns:a16="http://schemas.microsoft.com/office/drawing/2014/main" id="{D5EE3256-87F0-4F3F-BF36-39674C05CE54}"/>
                    </a:ext>
                  </a:extLst>
                </p:cNvPr>
                <p:cNvCxnSpPr/>
                <p:nvPr/>
              </p:nvCxnSpPr>
              <p:spPr>
                <a:xfrm flipV="1">
                  <a:off x="2511442" y="2710832"/>
                  <a:ext cx="1226414" cy="6558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Vrije vorm 28">
                  <a:extLst>
                    <a:ext uri="{FF2B5EF4-FFF2-40B4-BE49-F238E27FC236}">
                      <a16:creationId xmlns:a16="http://schemas.microsoft.com/office/drawing/2014/main" id="{CD6A5CE7-41D0-4945-9E8D-FEF00E5CCF90}"/>
                    </a:ext>
                  </a:extLst>
                </p:cNvPr>
                <p:cNvSpPr/>
                <p:nvPr/>
              </p:nvSpPr>
              <p:spPr>
                <a:xfrm>
                  <a:off x="4580092" y="558305"/>
                  <a:ext cx="894541" cy="509844"/>
                </a:xfrm>
                <a:custGeom>
                  <a:avLst/>
                  <a:gdLst>
                    <a:gd name="connsiteX0" fmla="*/ 865848 w 894541"/>
                    <a:gd name="connsiteY0" fmla="*/ 509844 h 509844"/>
                    <a:gd name="connsiteX1" fmla="*/ 882032 w 894541"/>
                    <a:gd name="connsiteY1" fmla="*/ 477476 h 509844"/>
                    <a:gd name="connsiteX2" fmla="*/ 793020 w 894541"/>
                    <a:gd name="connsiteY2" fmla="*/ 453199 h 509844"/>
                    <a:gd name="connsiteX3" fmla="*/ 801112 w 894541"/>
                    <a:gd name="connsiteY3" fmla="*/ 477476 h 509844"/>
                    <a:gd name="connsiteX4" fmla="*/ 882032 w 894541"/>
                    <a:gd name="connsiteY4" fmla="*/ 453199 h 509844"/>
                    <a:gd name="connsiteX5" fmla="*/ 882032 w 894541"/>
                    <a:gd name="connsiteY5" fmla="*/ 307543 h 509844"/>
                    <a:gd name="connsiteX6" fmla="*/ 873940 w 894541"/>
                    <a:gd name="connsiteY6" fmla="*/ 283267 h 509844"/>
                    <a:gd name="connsiteX7" fmla="*/ 825388 w 894541"/>
                    <a:gd name="connsiteY7" fmla="*/ 250899 h 509844"/>
                    <a:gd name="connsiteX8" fmla="*/ 768743 w 894541"/>
                    <a:gd name="connsiteY8" fmla="*/ 258991 h 509844"/>
                    <a:gd name="connsiteX9" fmla="*/ 776835 w 894541"/>
                    <a:gd name="connsiteY9" fmla="*/ 299451 h 509844"/>
                    <a:gd name="connsiteX10" fmla="*/ 801112 w 894541"/>
                    <a:gd name="connsiteY10" fmla="*/ 291359 h 509844"/>
                    <a:gd name="connsiteX11" fmla="*/ 809204 w 894541"/>
                    <a:gd name="connsiteY11" fmla="*/ 267083 h 509844"/>
                    <a:gd name="connsiteX12" fmla="*/ 784927 w 894541"/>
                    <a:gd name="connsiteY12" fmla="*/ 226622 h 509844"/>
                    <a:gd name="connsiteX13" fmla="*/ 736375 w 894541"/>
                    <a:gd name="connsiteY13" fmla="*/ 210438 h 509844"/>
                    <a:gd name="connsiteX14" fmla="*/ 712099 w 894541"/>
                    <a:gd name="connsiteY14" fmla="*/ 202346 h 509844"/>
                    <a:gd name="connsiteX15" fmla="*/ 623087 w 894541"/>
                    <a:gd name="connsiteY15" fmla="*/ 218530 h 509844"/>
                    <a:gd name="connsiteX16" fmla="*/ 598811 w 894541"/>
                    <a:gd name="connsiteY16" fmla="*/ 234714 h 509844"/>
                    <a:gd name="connsiteX17" fmla="*/ 647363 w 894541"/>
                    <a:gd name="connsiteY17" fmla="*/ 250899 h 509844"/>
                    <a:gd name="connsiteX18" fmla="*/ 639271 w 894541"/>
                    <a:gd name="connsiteY18" fmla="*/ 186162 h 509844"/>
                    <a:gd name="connsiteX19" fmla="*/ 614995 w 894541"/>
                    <a:gd name="connsiteY19" fmla="*/ 169978 h 509844"/>
                    <a:gd name="connsiteX20" fmla="*/ 550258 w 894541"/>
                    <a:gd name="connsiteY20" fmla="*/ 153794 h 509844"/>
                    <a:gd name="connsiteX21" fmla="*/ 485522 w 894541"/>
                    <a:gd name="connsiteY21" fmla="*/ 186162 h 509844"/>
                    <a:gd name="connsiteX22" fmla="*/ 493614 w 894541"/>
                    <a:gd name="connsiteY22" fmla="*/ 226622 h 509844"/>
                    <a:gd name="connsiteX23" fmla="*/ 517890 w 894541"/>
                    <a:gd name="connsiteY23" fmla="*/ 218530 h 509844"/>
                    <a:gd name="connsiteX24" fmla="*/ 534074 w 894541"/>
                    <a:gd name="connsiteY24" fmla="*/ 121426 h 509844"/>
                    <a:gd name="connsiteX25" fmla="*/ 445062 w 894541"/>
                    <a:gd name="connsiteY25" fmla="*/ 97150 h 509844"/>
                    <a:gd name="connsiteX26" fmla="*/ 396510 w 894541"/>
                    <a:gd name="connsiteY26" fmla="*/ 80966 h 509844"/>
                    <a:gd name="connsiteX27" fmla="*/ 323681 w 894541"/>
                    <a:gd name="connsiteY27" fmla="*/ 89058 h 509844"/>
                    <a:gd name="connsiteX28" fmla="*/ 331773 w 894541"/>
                    <a:gd name="connsiteY28" fmla="*/ 121426 h 509844"/>
                    <a:gd name="connsiteX29" fmla="*/ 339866 w 894541"/>
                    <a:gd name="connsiteY29" fmla="*/ 97150 h 509844"/>
                    <a:gd name="connsiteX30" fmla="*/ 323681 w 894541"/>
                    <a:gd name="connsiteY30" fmla="*/ 48598 h 509844"/>
                    <a:gd name="connsiteX31" fmla="*/ 137565 w 894541"/>
                    <a:gd name="connsiteY31" fmla="*/ 56690 h 509844"/>
                    <a:gd name="connsiteX32" fmla="*/ 129473 w 894541"/>
                    <a:gd name="connsiteY32" fmla="*/ 80966 h 509844"/>
                    <a:gd name="connsiteX33" fmla="*/ 153749 w 894541"/>
                    <a:gd name="connsiteY33" fmla="*/ 105242 h 509844"/>
                    <a:gd name="connsiteX34" fmla="*/ 202301 w 894541"/>
                    <a:gd name="connsiteY34" fmla="*/ 121426 h 509844"/>
                    <a:gd name="connsiteX35" fmla="*/ 226577 w 894541"/>
                    <a:gd name="connsiteY35" fmla="*/ 72874 h 509844"/>
                    <a:gd name="connsiteX36" fmla="*/ 218485 w 894541"/>
                    <a:gd name="connsiteY36" fmla="*/ 48598 h 509844"/>
                    <a:gd name="connsiteX37" fmla="*/ 194209 w 894541"/>
                    <a:gd name="connsiteY37" fmla="*/ 40506 h 509844"/>
                    <a:gd name="connsiteX38" fmla="*/ 129473 w 894541"/>
                    <a:gd name="connsiteY38" fmla="*/ 24322 h 509844"/>
                    <a:gd name="connsiteX39" fmla="*/ 80920 w 894541"/>
                    <a:gd name="connsiteY39" fmla="*/ 8137 h 509844"/>
                    <a:gd name="connsiteX40" fmla="*/ 0 w 894541"/>
                    <a:gd name="connsiteY40" fmla="*/ 45 h 509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894541" h="509844">
                      <a:moveTo>
                        <a:pt x="865848" y="509844"/>
                      </a:moveTo>
                      <a:cubicBezTo>
                        <a:pt x="871243" y="499055"/>
                        <a:pt x="880536" y="489446"/>
                        <a:pt x="882032" y="477476"/>
                      </a:cubicBezTo>
                      <a:cubicBezTo>
                        <a:pt x="889644" y="416581"/>
                        <a:pt x="830706" y="449430"/>
                        <a:pt x="793020" y="453199"/>
                      </a:cubicBezTo>
                      <a:cubicBezTo>
                        <a:pt x="795717" y="461291"/>
                        <a:pt x="792837" y="475407"/>
                        <a:pt x="801112" y="477476"/>
                      </a:cubicBezTo>
                      <a:cubicBezTo>
                        <a:pt x="838980" y="486943"/>
                        <a:pt x="856369" y="470308"/>
                        <a:pt x="882032" y="453199"/>
                      </a:cubicBezTo>
                      <a:cubicBezTo>
                        <a:pt x="902036" y="393186"/>
                        <a:pt x="895021" y="424445"/>
                        <a:pt x="882032" y="307543"/>
                      </a:cubicBezTo>
                      <a:cubicBezTo>
                        <a:pt x="881090" y="299065"/>
                        <a:pt x="879971" y="289298"/>
                        <a:pt x="873940" y="283267"/>
                      </a:cubicBezTo>
                      <a:cubicBezTo>
                        <a:pt x="860186" y="269513"/>
                        <a:pt x="825388" y="250899"/>
                        <a:pt x="825388" y="250899"/>
                      </a:cubicBezTo>
                      <a:cubicBezTo>
                        <a:pt x="806506" y="253596"/>
                        <a:pt x="782230" y="245504"/>
                        <a:pt x="768743" y="258991"/>
                      </a:cubicBezTo>
                      <a:cubicBezTo>
                        <a:pt x="759018" y="268716"/>
                        <a:pt x="767109" y="289726"/>
                        <a:pt x="776835" y="299451"/>
                      </a:cubicBezTo>
                      <a:cubicBezTo>
                        <a:pt x="782867" y="305483"/>
                        <a:pt x="793020" y="294056"/>
                        <a:pt x="801112" y="291359"/>
                      </a:cubicBezTo>
                      <a:cubicBezTo>
                        <a:pt x="803809" y="283267"/>
                        <a:pt x="809204" y="275613"/>
                        <a:pt x="809204" y="267083"/>
                      </a:cubicBezTo>
                      <a:cubicBezTo>
                        <a:pt x="809204" y="253240"/>
                        <a:pt x="797747" y="233032"/>
                        <a:pt x="784927" y="226622"/>
                      </a:cubicBezTo>
                      <a:cubicBezTo>
                        <a:pt x="769669" y="218993"/>
                        <a:pt x="752559" y="215833"/>
                        <a:pt x="736375" y="210438"/>
                      </a:cubicBezTo>
                      <a:lnTo>
                        <a:pt x="712099" y="202346"/>
                      </a:lnTo>
                      <a:cubicBezTo>
                        <a:pt x="689784" y="205135"/>
                        <a:pt x="648035" y="206056"/>
                        <a:pt x="623087" y="218530"/>
                      </a:cubicBezTo>
                      <a:cubicBezTo>
                        <a:pt x="614388" y="222879"/>
                        <a:pt x="606903" y="229319"/>
                        <a:pt x="598811" y="234714"/>
                      </a:cubicBezTo>
                      <a:cubicBezTo>
                        <a:pt x="598824" y="234733"/>
                        <a:pt x="631106" y="299671"/>
                        <a:pt x="647363" y="250899"/>
                      </a:cubicBezTo>
                      <a:cubicBezTo>
                        <a:pt x="654240" y="230268"/>
                        <a:pt x="647348" y="206354"/>
                        <a:pt x="639271" y="186162"/>
                      </a:cubicBezTo>
                      <a:cubicBezTo>
                        <a:pt x="635659" y="177132"/>
                        <a:pt x="623694" y="174327"/>
                        <a:pt x="614995" y="169978"/>
                      </a:cubicBezTo>
                      <a:cubicBezTo>
                        <a:pt x="598406" y="161684"/>
                        <a:pt x="565648" y="156872"/>
                        <a:pt x="550258" y="153794"/>
                      </a:cubicBezTo>
                      <a:cubicBezTo>
                        <a:pt x="527509" y="157585"/>
                        <a:pt x="489826" y="151731"/>
                        <a:pt x="485522" y="186162"/>
                      </a:cubicBezTo>
                      <a:cubicBezTo>
                        <a:pt x="483816" y="199810"/>
                        <a:pt x="490917" y="213135"/>
                        <a:pt x="493614" y="226622"/>
                      </a:cubicBezTo>
                      <a:cubicBezTo>
                        <a:pt x="501706" y="223925"/>
                        <a:pt x="510793" y="223261"/>
                        <a:pt x="517890" y="218530"/>
                      </a:cubicBezTo>
                      <a:cubicBezTo>
                        <a:pt x="551076" y="196406"/>
                        <a:pt x="561276" y="164171"/>
                        <a:pt x="534074" y="121426"/>
                      </a:cubicBezTo>
                      <a:cubicBezTo>
                        <a:pt x="527227" y="110667"/>
                        <a:pt x="458107" y="100708"/>
                        <a:pt x="445062" y="97150"/>
                      </a:cubicBezTo>
                      <a:cubicBezTo>
                        <a:pt x="428604" y="92661"/>
                        <a:pt x="396510" y="80966"/>
                        <a:pt x="396510" y="80966"/>
                      </a:cubicBezTo>
                      <a:cubicBezTo>
                        <a:pt x="372234" y="83663"/>
                        <a:pt x="346636" y="80711"/>
                        <a:pt x="323681" y="89058"/>
                      </a:cubicBezTo>
                      <a:cubicBezTo>
                        <a:pt x="268664" y="109064"/>
                        <a:pt x="328180" y="120228"/>
                        <a:pt x="331773" y="121426"/>
                      </a:cubicBezTo>
                      <a:cubicBezTo>
                        <a:pt x="334471" y="113334"/>
                        <a:pt x="340808" y="105628"/>
                        <a:pt x="339866" y="97150"/>
                      </a:cubicBezTo>
                      <a:cubicBezTo>
                        <a:pt x="337982" y="80195"/>
                        <a:pt x="323681" y="48598"/>
                        <a:pt x="323681" y="48598"/>
                      </a:cubicBezTo>
                      <a:cubicBezTo>
                        <a:pt x="261642" y="51295"/>
                        <a:pt x="198817" y="46481"/>
                        <a:pt x="137565" y="56690"/>
                      </a:cubicBezTo>
                      <a:cubicBezTo>
                        <a:pt x="129151" y="58092"/>
                        <a:pt x="126776" y="72874"/>
                        <a:pt x="129473" y="80966"/>
                      </a:cubicBezTo>
                      <a:cubicBezTo>
                        <a:pt x="133092" y="91823"/>
                        <a:pt x="143745" y="99684"/>
                        <a:pt x="153749" y="105242"/>
                      </a:cubicBezTo>
                      <a:cubicBezTo>
                        <a:pt x="168662" y="113527"/>
                        <a:pt x="202301" y="121426"/>
                        <a:pt x="202301" y="121426"/>
                      </a:cubicBezTo>
                      <a:cubicBezTo>
                        <a:pt x="210484" y="109152"/>
                        <a:pt x="226577" y="89625"/>
                        <a:pt x="226577" y="72874"/>
                      </a:cubicBezTo>
                      <a:cubicBezTo>
                        <a:pt x="226577" y="64344"/>
                        <a:pt x="224516" y="54629"/>
                        <a:pt x="218485" y="48598"/>
                      </a:cubicBezTo>
                      <a:cubicBezTo>
                        <a:pt x="212454" y="42567"/>
                        <a:pt x="202438" y="42750"/>
                        <a:pt x="194209" y="40506"/>
                      </a:cubicBezTo>
                      <a:cubicBezTo>
                        <a:pt x="172750" y="34654"/>
                        <a:pt x="150574" y="31356"/>
                        <a:pt x="129473" y="24322"/>
                      </a:cubicBezTo>
                      <a:cubicBezTo>
                        <a:pt x="113289" y="18927"/>
                        <a:pt x="97808" y="10550"/>
                        <a:pt x="80920" y="8137"/>
                      </a:cubicBezTo>
                      <a:cubicBezTo>
                        <a:pt x="16265" y="-1099"/>
                        <a:pt x="43349" y="45"/>
                        <a:pt x="0" y="4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2" name="Vrije vorm 30">
                  <a:extLst>
                    <a:ext uri="{FF2B5EF4-FFF2-40B4-BE49-F238E27FC236}">
                      <a16:creationId xmlns:a16="http://schemas.microsoft.com/office/drawing/2014/main" id="{F26F3A46-7B70-4719-8F74-3D2790D365FF}"/>
                    </a:ext>
                  </a:extLst>
                </p:cNvPr>
                <p:cNvSpPr/>
                <p:nvPr/>
              </p:nvSpPr>
              <p:spPr>
                <a:xfrm>
                  <a:off x="3649508" y="614995"/>
                  <a:ext cx="915861" cy="469338"/>
                </a:xfrm>
                <a:custGeom>
                  <a:avLst/>
                  <a:gdLst>
                    <a:gd name="connsiteX0" fmla="*/ 0 w 915861"/>
                    <a:gd name="connsiteY0" fmla="*/ 469338 h 469338"/>
                    <a:gd name="connsiteX1" fmla="*/ 8092 w 915861"/>
                    <a:gd name="connsiteY1" fmla="*/ 404601 h 469338"/>
                    <a:gd name="connsiteX2" fmla="*/ 24276 w 915861"/>
                    <a:gd name="connsiteY2" fmla="*/ 420786 h 469338"/>
                    <a:gd name="connsiteX3" fmla="*/ 16184 w 915861"/>
                    <a:gd name="connsiteY3" fmla="*/ 445062 h 469338"/>
                    <a:gd name="connsiteX4" fmla="*/ 16184 w 915861"/>
                    <a:gd name="connsiteY4" fmla="*/ 356049 h 469338"/>
                    <a:gd name="connsiteX5" fmla="*/ 24276 w 915861"/>
                    <a:gd name="connsiteY5" fmla="*/ 323681 h 469338"/>
                    <a:gd name="connsiteX6" fmla="*/ 48552 w 915861"/>
                    <a:gd name="connsiteY6" fmla="*/ 299405 h 469338"/>
                    <a:gd name="connsiteX7" fmla="*/ 137565 w 915861"/>
                    <a:gd name="connsiteY7" fmla="*/ 307497 h 469338"/>
                    <a:gd name="connsiteX8" fmla="*/ 129473 w 915861"/>
                    <a:gd name="connsiteY8" fmla="*/ 331773 h 469338"/>
                    <a:gd name="connsiteX9" fmla="*/ 105196 w 915861"/>
                    <a:gd name="connsiteY9" fmla="*/ 339865 h 469338"/>
                    <a:gd name="connsiteX10" fmla="*/ 64736 w 915861"/>
                    <a:gd name="connsiteY10" fmla="*/ 331773 h 469338"/>
                    <a:gd name="connsiteX11" fmla="*/ 89012 w 915861"/>
                    <a:gd name="connsiteY11" fmla="*/ 267037 h 469338"/>
                    <a:gd name="connsiteX12" fmla="*/ 145657 w 915861"/>
                    <a:gd name="connsiteY12" fmla="*/ 258945 h 469338"/>
                    <a:gd name="connsiteX13" fmla="*/ 194209 w 915861"/>
                    <a:gd name="connsiteY13" fmla="*/ 267037 h 469338"/>
                    <a:gd name="connsiteX14" fmla="*/ 186117 w 915861"/>
                    <a:gd name="connsiteY14" fmla="*/ 299405 h 469338"/>
                    <a:gd name="connsiteX15" fmla="*/ 218485 w 915861"/>
                    <a:gd name="connsiteY15" fmla="*/ 218485 h 469338"/>
                    <a:gd name="connsiteX16" fmla="*/ 234669 w 915861"/>
                    <a:gd name="connsiteY16" fmla="*/ 194209 h 469338"/>
                    <a:gd name="connsiteX17" fmla="*/ 356050 w 915861"/>
                    <a:gd name="connsiteY17" fmla="*/ 194209 h 469338"/>
                    <a:gd name="connsiteX18" fmla="*/ 380326 w 915861"/>
                    <a:gd name="connsiteY18" fmla="*/ 218485 h 469338"/>
                    <a:gd name="connsiteX19" fmla="*/ 380326 w 915861"/>
                    <a:gd name="connsiteY19" fmla="*/ 267037 h 469338"/>
                    <a:gd name="connsiteX20" fmla="*/ 356050 w 915861"/>
                    <a:gd name="connsiteY20" fmla="*/ 283221 h 469338"/>
                    <a:gd name="connsiteX21" fmla="*/ 323681 w 915861"/>
                    <a:gd name="connsiteY21" fmla="*/ 242761 h 469338"/>
                    <a:gd name="connsiteX22" fmla="*/ 331773 w 915861"/>
                    <a:gd name="connsiteY22" fmla="*/ 218485 h 469338"/>
                    <a:gd name="connsiteX23" fmla="*/ 380326 w 915861"/>
                    <a:gd name="connsiteY23" fmla="*/ 194209 h 469338"/>
                    <a:gd name="connsiteX24" fmla="*/ 428878 w 915861"/>
                    <a:gd name="connsiteY24" fmla="*/ 169932 h 469338"/>
                    <a:gd name="connsiteX25" fmla="*/ 461246 w 915861"/>
                    <a:gd name="connsiteY25" fmla="*/ 178024 h 469338"/>
                    <a:gd name="connsiteX26" fmla="*/ 509798 w 915861"/>
                    <a:gd name="connsiteY26" fmla="*/ 202301 h 469338"/>
                    <a:gd name="connsiteX27" fmla="*/ 509798 w 915861"/>
                    <a:gd name="connsiteY27" fmla="*/ 267037 h 469338"/>
                    <a:gd name="connsiteX28" fmla="*/ 485522 w 915861"/>
                    <a:gd name="connsiteY28" fmla="*/ 275129 h 469338"/>
                    <a:gd name="connsiteX29" fmla="*/ 396510 w 915861"/>
                    <a:gd name="connsiteY29" fmla="*/ 242761 h 469338"/>
                    <a:gd name="connsiteX30" fmla="*/ 436970 w 915861"/>
                    <a:gd name="connsiteY30" fmla="*/ 210393 h 469338"/>
                    <a:gd name="connsiteX31" fmla="*/ 461246 w 915861"/>
                    <a:gd name="connsiteY31" fmla="*/ 194209 h 469338"/>
                    <a:gd name="connsiteX32" fmla="*/ 509798 w 915861"/>
                    <a:gd name="connsiteY32" fmla="*/ 178024 h 469338"/>
                    <a:gd name="connsiteX33" fmla="*/ 623087 w 915861"/>
                    <a:gd name="connsiteY33" fmla="*/ 186117 h 469338"/>
                    <a:gd name="connsiteX34" fmla="*/ 590719 w 915861"/>
                    <a:gd name="connsiteY34" fmla="*/ 250853 h 469338"/>
                    <a:gd name="connsiteX35" fmla="*/ 558350 w 915861"/>
                    <a:gd name="connsiteY35" fmla="*/ 169932 h 469338"/>
                    <a:gd name="connsiteX36" fmla="*/ 679731 w 915861"/>
                    <a:gd name="connsiteY36" fmla="*/ 145656 h 469338"/>
                    <a:gd name="connsiteX37" fmla="*/ 736375 w 915861"/>
                    <a:gd name="connsiteY37" fmla="*/ 153748 h 469338"/>
                    <a:gd name="connsiteX38" fmla="*/ 744467 w 915861"/>
                    <a:gd name="connsiteY38" fmla="*/ 202301 h 469338"/>
                    <a:gd name="connsiteX39" fmla="*/ 720191 w 915861"/>
                    <a:gd name="connsiteY39" fmla="*/ 210393 h 469338"/>
                    <a:gd name="connsiteX40" fmla="*/ 728283 w 915861"/>
                    <a:gd name="connsiteY40" fmla="*/ 113288 h 469338"/>
                    <a:gd name="connsiteX41" fmla="*/ 801111 w 915861"/>
                    <a:gd name="connsiteY41" fmla="*/ 121380 h 469338"/>
                    <a:gd name="connsiteX42" fmla="*/ 809204 w 915861"/>
                    <a:gd name="connsiteY42" fmla="*/ 145656 h 469338"/>
                    <a:gd name="connsiteX43" fmla="*/ 793019 w 915861"/>
                    <a:gd name="connsiteY43" fmla="*/ 129472 h 469338"/>
                    <a:gd name="connsiteX44" fmla="*/ 809204 w 915861"/>
                    <a:gd name="connsiteY44" fmla="*/ 113288 h 469338"/>
                    <a:gd name="connsiteX45" fmla="*/ 865848 w 915861"/>
                    <a:gd name="connsiteY45" fmla="*/ 105196 h 469338"/>
                    <a:gd name="connsiteX46" fmla="*/ 890124 w 915861"/>
                    <a:gd name="connsiteY46" fmla="*/ 97104 h 469338"/>
                    <a:gd name="connsiteX47" fmla="*/ 914400 w 915861"/>
                    <a:gd name="connsiteY47" fmla="*/ 105196 h 469338"/>
                    <a:gd name="connsiteX48" fmla="*/ 906308 w 915861"/>
                    <a:gd name="connsiteY48" fmla="*/ 129472 h 469338"/>
                    <a:gd name="connsiteX49" fmla="*/ 873940 w 915861"/>
                    <a:gd name="connsiteY49" fmla="*/ 121380 h 469338"/>
                    <a:gd name="connsiteX50" fmla="*/ 882032 w 915861"/>
                    <a:gd name="connsiteY50" fmla="*/ 64736 h 469338"/>
                    <a:gd name="connsiteX51" fmla="*/ 890124 w 915861"/>
                    <a:gd name="connsiteY51" fmla="*/ 40460 h 469338"/>
                    <a:gd name="connsiteX52" fmla="*/ 890124 w 915861"/>
                    <a:gd name="connsiteY52" fmla="*/ 0 h 469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915861" h="469338">
                      <a:moveTo>
                        <a:pt x="0" y="469338"/>
                      </a:moveTo>
                      <a:cubicBezTo>
                        <a:pt x="2697" y="447759"/>
                        <a:pt x="-1634" y="424052"/>
                        <a:pt x="8092" y="404601"/>
                      </a:cubicBezTo>
                      <a:cubicBezTo>
                        <a:pt x="11504" y="397777"/>
                        <a:pt x="22780" y="413305"/>
                        <a:pt x="24276" y="420786"/>
                      </a:cubicBezTo>
                      <a:cubicBezTo>
                        <a:pt x="25949" y="429150"/>
                        <a:pt x="18881" y="436970"/>
                        <a:pt x="16184" y="445062"/>
                      </a:cubicBezTo>
                      <a:cubicBezTo>
                        <a:pt x="2013" y="402548"/>
                        <a:pt x="5001" y="423150"/>
                        <a:pt x="16184" y="356049"/>
                      </a:cubicBezTo>
                      <a:cubicBezTo>
                        <a:pt x="18012" y="345079"/>
                        <a:pt x="18758" y="333337"/>
                        <a:pt x="24276" y="323681"/>
                      </a:cubicBezTo>
                      <a:cubicBezTo>
                        <a:pt x="29954" y="313745"/>
                        <a:pt x="40460" y="307497"/>
                        <a:pt x="48552" y="299405"/>
                      </a:cubicBezTo>
                      <a:cubicBezTo>
                        <a:pt x="78223" y="302102"/>
                        <a:pt x="109903" y="296432"/>
                        <a:pt x="137565" y="307497"/>
                      </a:cubicBezTo>
                      <a:cubicBezTo>
                        <a:pt x="145485" y="310665"/>
                        <a:pt x="135505" y="325742"/>
                        <a:pt x="129473" y="331773"/>
                      </a:cubicBezTo>
                      <a:cubicBezTo>
                        <a:pt x="123441" y="337805"/>
                        <a:pt x="113288" y="337168"/>
                        <a:pt x="105196" y="339865"/>
                      </a:cubicBezTo>
                      <a:cubicBezTo>
                        <a:pt x="91709" y="337168"/>
                        <a:pt x="72365" y="343217"/>
                        <a:pt x="64736" y="331773"/>
                      </a:cubicBezTo>
                      <a:cubicBezTo>
                        <a:pt x="59591" y="324055"/>
                        <a:pt x="75907" y="272861"/>
                        <a:pt x="89012" y="267037"/>
                      </a:cubicBezTo>
                      <a:cubicBezTo>
                        <a:pt x="106441" y="259291"/>
                        <a:pt x="126775" y="261642"/>
                        <a:pt x="145657" y="258945"/>
                      </a:cubicBezTo>
                      <a:cubicBezTo>
                        <a:pt x="161841" y="261642"/>
                        <a:pt x="182607" y="255435"/>
                        <a:pt x="194209" y="267037"/>
                      </a:cubicBezTo>
                      <a:cubicBezTo>
                        <a:pt x="202073" y="274901"/>
                        <a:pt x="186117" y="310526"/>
                        <a:pt x="186117" y="299405"/>
                      </a:cubicBezTo>
                      <a:cubicBezTo>
                        <a:pt x="186117" y="231218"/>
                        <a:pt x="180273" y="243960"/>
                        <a:pt x="218485" y="218485"/>
                      </a:cubicBezTo>
                      <a:cubicBezTo>
                        <a:pt x="223880" y="210393"/>
                        <a:pt x="225970" y="198558"/>
                        <a:pt x="234669" y="194209"/>
                      </a:cubicBezTo>
                      <a:cubicBezTo>
                        <a:pt x="267690" y="177699"/>
                        <a:pt x="325904" y="190860"/>
                        <a:pt x="356050" y="194209"/>
                      </a:cubicBezTo>
                      <a:cubicBezTo>
                        <a:pt x="364142" y="202301"/>
                        <a:pt x="373978" y="208963"/>
                        <a:pt x="380326" y="218485"/>
                      </a:cubicBezTo>
                      <a:cubicBezTo>
                        <a:pt x="390134" y="233198"/>
                        <a:pt x="392096" y="252324"/>
                        <a:pt x="380326" y="267037"/>
                      </a:cubicBezTo>
                      <a:cubicBezTo>
                        <a:pt x="374251" y="274631"/>
                        <a:pt x="364142" y="277826"/>
                        <a:pt x="356050" y="283221"/>
                      </a:cubicBezTo>
                      <a:cubicBezTo>
                        <a:pt x="347402" y="274574"/>
                        <a:pt x="325723" y="255012"/>
                        <a:pt x="323681" y="242761"/>
                      </a:cubicBezTo>
                      <a:cubicBezTo>
                        <a:pt x="322279" y="234347"/>
                        <a:pt x="326444" y="225146"/>
                        <a:pt x="331773" y="218485"/>
                      </a:cubicBezTo>
                      <a:cubicBezTo>
                        <a:pt x="343181" y="204225"/>
                        <a:pt x="364334" y="199540"/>
                        <a:pt x="380326" y="194209"/>
                      </a:cubicBezTo>
                      <a:cubicBezTo>
                        <a:pt x="392600" y="186026"/>
                        <a:pt x="412126" y="169932"/>
                        <a:pt x="428878" y="169932"/>
                      </a:cubicBezTo>
                      <a:cubicBezTo>
                        <a:pt x="439999" y="169932"/>
                        <a:pt x="450553" y="174969"/>
                        <a:pt x="461246" y="178024"/>
                      </a:cubicBezTo>
                      <a:cubicBezTo>
                        <a:pt x="490558" y="186399"/>
                        <a:pt x="483202" y="184570"/>
                        <a:pt x="509798" y="202301"/>
                      </a:cubicBezTo>
                      <a:cubicBezTo>
                        <a:pt x="517529" y="225495"/>
                        <a:pt x="527158" y="240997"/>
                        <a:pt x="509798" y="267037"/>
                      </a:cubicBezTo>
                      <a:cubicBezTo>
                        <a:pt x="505067" y="274134"/>
                        <a:pt x="493614" y="272432"/>
                        <a:pt x="485522" y="275129"/>
                      </a:cubicBezTo>
                      <a:cubicBezTo>
                        <a:pt x="474252" y="274002"/>
                        <a:pt x="388588" y="290295"/>
                        <a:pt x="396510" y="242761"/>
                      </a:cubicBezTo>
                      <a:cubicBezTo>
                        <a:pt x="401470" y="212999"/>
                        <a:pt x="417461" y="220147"/>
                        <a:pt x="436970" y="210393"/>
                      </a:cubicBezTo>
                      <a:cubicBezTo>
                        <a:pt x="445669" y="206044"/>
                        <a:pt x="452359" y="198159"/>
                        <a:pt x="461246" y="194209"/>
                      </a:cubicBezTo>
                      <a:cubicBezTo>
                        <a:pt x="476835" y="187280"/>
                        <a:pt x="509798" y="178024"/>
                        <a:pt x="509798" y="178024"/>
                      </a:cubicBezTo>
                      <a:cubicBezTo>
                        <a:pt x="547561" y="180722"/>
                        <a:pt x="590844" y="166275"/>
                        <a:pt x="623087" y="186117"/>
                      </a:cubicBezTo>
                      <a:cubicBezTo>
                        <a:pt x="688426" y="226326"/>
                        <a:pt x="599710" y="247856"/>
                        <a:pt x="590719" y="250853"/>
                      </a:cubicBezTo>
                      <a:cubicBezTo>
                        <a:pt x="549002" y="242510"/>
                        <a:pt x="508434" y="248370"/>
                        <a:pt x="558350" y="169932"/>
                      </a:cubicBezTo>
                      <a:cubicBezTo>
                        <a:pt x="569264" y="152781"/>
                        <a:pt x="677014" y="145958"/>
                        <a:pt x="679731" y="145656"/>
                      </a:cubicBezTo>
                      <a:cubicBezTo>
                        <a:pt x="698612" y="148353"/>
                        <a:pt x="718946" y="146002"/>
                        <a:pt x="736375" y="153748"/>
                      </a:cubicBezTo>
                      <a:cubicBezTo>
                        <a:pt x="754945" y="162001"/>
                        <a:pt x="757692" y="189076"/>
                        <a:pt x="744467" y="202301"/>
                      </a:cubicBezTo>
                      <a:cubicBezTo>
                        <a:pt x="738436" y="208333"/>
                        <a:pt x="728283" y="207696"/>
                        <a:pt x="720191" y="210393"/>
                      </a:cubicBezTo>
                      <a:cubicBezTo>
                        <a:pt x="722888" y="178025"/>
                        <a:pt x="706434" y="137322"/>
                        <a:pt x="728283" y="113288"/>
                      </a:cubicBezTo>
                      <a:cubicBezTo>
                        <a:pt x="744713" y="95215"/>
                        <a:pt x="778433" y="112309"/>
                        <a:pt x="801111" y="121380"/>
                      </a:cubicBezTo>
                      <a:cubicBezTo>
                        <a:pt x="809031" y="124548"/>
                        <a:pt x="815235" y="139625"/>
                        <a:pt x="809204" y="145656"/>
                      </a:cubicBezTo>
                      <a:lnTo>
                        <a:pt x="793019" y="129472"/>
                      </a:lnTo>
                      <a:cubicBezTo>
                        <a:pt x="798414" y="124077"/>
                        <a:pt x="801966" y="115701"/>
                        <a:pt x="809204" y="113288"/>
                      </a:cubicBezTo>
                      <a:cubicBezTo>
                        <a:pt x="827298" y="107257"/>
                        <a:pt x="847145" y="108937"/>
                        <a:pt x="865848" y="105196"/>
                      </a:cubicBezTo>
                      <a:cubicBezTo>
                        <a:pt x="874212" y="103523"/>
                        <a:pt x="882032" y="99801"/>
                        <a:pt x="890124" y="97104"/>
                      </a:cubicBezTo>
                      <a:cubicBezTo>
                        <a:pt x="898216" y="99801"/>
                        <a:pt x="910585" y="97567"/>
                        <a:pt x="914400" y="105196"/>
                      </a:cubicBezTo>
                      <a:cubicBezTo>
                        <a:pt x="918215" y="112825"/>
                        <a:pt x="914228" y="126304"/>
                        <a:pt x="906308" y="129472"/>
                      </a:cubicBezTo>
                      <a:cubicBezTo>
                        <a:pt x="895982" y="133602"/>
                        <a:pt x="884729" y="124077"/>
                        <a:pt x="873940" y="121380"/>
                      </a:cubicBezTo>
                      <a:cubicBezTo>
                        <a:pt x="876637" y="102499"/>
                        <a:pt x="878291" y="83439"/>
                        <a:pt x="882032" y="64736"/>
                      </a:cubicBezTo>
                      <a:cubicBezTo>
                        <a:pt x="883705" y="56372"/>
                        <a:pt x="889066" y="48924"/>
                        <a:pt x="890124" y="40460"/>
                      </a:cubicBezTo>
                      <a:cubicBezTo>
                        <a:pt x="891797" y="27077"/>
                        <a:pt x="890124" y="13487"/>
                        <a:pt x="890124" y="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0" name="Tekstvak 19">
                  <a:extLst>
                    <a:ext uri="{FF2B5EF4-FFF2-40B4-BE49-F238E27FC236}">
                      <a16:creationId xmlns:a16="http://schemas.microsoft.com/office/drawing/2014/main" id="{8F0EC496-A2B4-4DF5-B074-34023D880BE5}"/>
                    </a:ext>
                  </a:extLst>
                </p:cNvPr>
                <p:cNvSpPr txBox="1"/>
                <p:nvPr/>
              </p:nvSpPr>
              <p:spPr>
                <a:xfrm>
                  <a:off x="423656" y="1297510"/>
                  <a:ext cx="8507871" cy="37548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                                                                                                                                    </a:t>
                  </a:r>
                  <a:r>
                    <a:rPr lang="nl-NL" dirty="0"/>
                    <a:t>(stikstof)</a:t>
                  </a:r>
                </a:p>
                <a:p>
                  <a:endParaRPr lang="nl-NL" sz="24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  <a:p>
                  <a:r>
                    <a:rPr lang="nl-NL" dirty="0"/>
                    <a:t>           </a:t>
                  </a:r>
                  <a:r>
                    <a:rPr lang="nl-NL" sz="400" dirty="0"/>
                    <a:t>         </a:t>
                  </a:r>
                  <a:r>
                    <a:rPr lang="nl-NL" dirty="0"/>
                    <a:t>poreuze elektrodes</a:t>
                  </a:r>
                </a:p>
                <a:p>
                  <a:endParaRPr lang="nl-NL" dirty="0"/>
                </a:p>
                <a:p>
                  <a:r>
                    <a:rPr lang="nl-NL" dirty="0"/>
                    <a:t>             katalysatoren  </a:t>
                  </a:r>
                </a:p>
                <a:p>
                  <a:endParaRPr lang="nl-NL" dirty="0">
                    <a:solidFill>
                      <a:srgbClr val="C00000"/>
                    </a:solidFill>
                  </a:endParaRPr>
                </a:p>
                <a:p>
                  <a:endParaRPr lang="nl-NL" dirty="0">
                    <a:solidFill>
                      <a:srgbClr val="C00000"/>
                    </a:solidFill>
                  </a:endParaRPr>
                </a:p>
                <a:p>
                  <a:r>
                    <a:rPr lang="nl-NL" dirty="0">
                      <a:solidFill>
                        <a:srgbClr val="00B050"/>
                      </a:solidFill>
                    </a:rPr>
                    <a:t>                                                                    </a:t>
                  </a:r>
                  <a:r>
                    <a:rPr lang="nl-NL" sz="800" dirty="0">
                      <a:solidFill>
                        <a:srgbClr val="00B050"/>
                      </a:solidFill>
                    </a:rPr>
                    <a:t> </a:t>
                  </a:r>
                  <a:r>
                    <a:rPr lang="nl-NL" dirty="0"/>
                    <a:t>elektrolyt </a:t>
                  </a:r>
                </a:p>
                <a:p>
                  <a:endParaRPr lang="nl-NL" dirty="0">
                    <a:solidFill>
                      <a:srgbClr val="C00000"/>
                    </a:solidFill>
                  </a:endParaRPr>
                </a:p>
                <a:p>
                  <a:endParaRPr lang="nl-NL" dirty="0">
                    <a:solidFill>
                      <a:srgbClr val="C00000"/>
                    </a:solidFill>
                  </a:endParaRPr>
                </a:p>
                <a:p>
                  <a:endParaRPr lang="nl-NL" sz="1600" dirty="0">
                    <a:solidFill>
                      <a:srgbClr val="C00000"/>
                    </a:solidFill>
                  </a:endParaRPr>
                </a:p>
                <a:p>
                  <a:r>
                    <a:rPr lang="nl-NL" dirty="0">
                      <a:solidFill>
                        <a:srgbClr val="00B050"/>
                      </a:solidFill>
                    </a:rPr>
                    <a:t>               </a:t>
                  </a:r>
                  <a:r>
                    <a:rPr lang="nl-NL" dirty="0"/>
                    <a:t>brandstof                                                                                           zuurstof (lucht)</a:t>
                  </a:r>
                </a:p>
                <a:p>
                  <a:r>
                    <a:rPr lang="nl-NL" dirty="0"/>
                    <a:t>                   (RED)                                                                                                  (OX)</a:t>
                  </a:r>
                </a:p>
              </p:txBody>
            </p:sp>
          </p:grpSp>
          <p:sp>
            <p:nvSpPr>
              <p:cNvPr id="45" name="PIJL-RECHTS 13">
                <a:extLst>
                  <a:ext uri="{FF2B5EF4-FFF2-40B4-BE49-F238E27FC236}">
                    <a16:creationId xmlns:a16="http://schemas.microsoft.com/office/drawing/2014/main" id="{C7FDAAB9-FBDF-422D-9987-0CC40CEDC559}"/>
                  </a:ext>
                </a:extLst>
              </p:cNvPr>
              <p:cNvSpPr/>
              <p:nvPr/>
            </p:nvSpPr>
            <p:spPr>
              <a:xfrm rot="10800000">
                <a:off x="2353210" y="1916239"/>
                <a:ext cx="350158" cy="136800"/>
              </a:xfrm>
              <a:prstGeom prst="rightArrow">
                <a:avLst/>
              </a:prstGeom>
              <a:solidFill>
                <a:srgbClr val="00B050">
                  <a:alpha val="50196"/>
                </a:srgb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6" name="PIJL-RECHTS 14">
                <a:extLst>
                  <a:ext uri="{FF2B5EF4-FFF2-40B4-BE49-F238E27FC236}">
                    <a16:creationId xmlns:a16="http://schemas.microsoft.com/office/drawing/2014/main" id="{9B823CFF-DA0C-4D38-894F-A1A3E2B09E6D}"/>
                  </a:ext>
                </a:extLst>
              </p:cNvPr>
              <p:cNvSpPr/>
              <p:nvPr/>
            </p:nvSpPr>
            <p:spPr>
              <a:xfrm>
                <a:off x="6437670" y="1916239"/>
                <a:ext cx="350158" cy="136800"/>
              </a:xfrm>
              <a:prstGeom prst="rightArrow">
                <a:avLst/>
              </a:prstGeom>
              <a:solidFill>
                <a:srgbClr val="7030A0">
                  <a:alpha val="50196"/>
                </a:srgb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</p:grpSp>
        <p:sp>
          <p:nvSpPr>
            <p:cNvPr id="48" name="Tekstvak 47">
              <a:extLst>
                <a:ext uri="{FF2B5EF4-FFF2-40B4-BE49-F238E27FC236}">
                  <a16:creationId xmlns:a16="http://schemas.microsoft.com/office/drawing/2014/main" id="{9B8D27F4-3F01-4CC6-9817-A8BBCB4E1D1C}"/>
                </a:ext>
              </a:extLst>
            </p:cNvPr>
            <p:cNvSpPr txBox="1"/>
            <p:nvPr/>
          </p:nvSpPr>
          <p:spPr>
            <a:xfrm>
              <a:off x="3358496" y="846034"/>
              <a:ext cx="4338293" cy="906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000" dirty="0"/>
                <a:t>           e</a:t>
              </a:r>
              <a:r>
                <a:rPr lang="nl-NL" sz="2000" baseline="30000" dirty="0"/>
                <a:t>-</a:t>
              </a:r>
            </a:p>
            <a:p>
              <a:r>
                <a:rPr lang="nl-NL" sz="3200" dirty="0"/>
                <a:t>–                     </a:t>
              </a:r>
              <a:r>
                <a:rPr lang="nl-NL" sz="800" dirty="0"/>
                <a:t>  </a:t>
              </a:r>
              <a:r>
                <a:rPr lang="nl-NL" sz="3200" dirty="0"/>
                <a:t>+</a:t>
              </a:r>
            </a:p>
          </p:txBody>
        </p:sp>
        <p:sp>
          <p:nvSpPr>
            <p:cNvPr id="49" name="PIJL-RECHTS 14">
              <a:extLst>
                <a:ext uri="{FF2B5EF4-FFF2-40B4-BE49-F238E27FC236}">
                  <a16:creationId xmlns:a16="http://schemas.microsoft.com/office/drawing/2014/main" id="{F3F66E4A-B00B-4E0C-A407-D9135AA7F7BA}"/>
                </a:ext>
              </a:extLst>
            </p:cNvPr>
            <p:cNvSpPr/>
            <p:nvPr/>
          </p:nvSpPr>
          <p:spPr>
            <a:xfrm rot="21160754">
              <a:off x="3955009" y="1161853"/>
              <a:ext cx="350158" cy="84710"/>
            </a:xfrm>
            <a:prstGeom prst="rightArrow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28" name="Tekstvak 27">
            <a:extLst>
              <a:ext uri="{FF2B5EF4-FFF2-40B4-BE49-F238E27FC236}">
                <a16:creationId xmlns:a16="http://schemas.microsoft.com/office/drawing/2014/main" id="{7B86BB13-9249-4EE6-8DC1-994B24026513}"/>
              </a:ext>
            </a:extLst>
          </p:cNvPr>
          <p:cNvSpPr txBox="1"/>
          <p:nvPr/>
        </p:nvSpPr>
        <p:spPr>
          <a:xfrm>
            <a:off x="446570" y="263832"/>
            <a:ext cx="135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Brandstofcel</a:t>
            </a:r>
          </a:p>
        </p:txBody>
      </p:sp>
    </p:spTree>
    <p:extLst>
      <p:ext uri="{BB962C8B-B14F-4D97-AF65-F5344CB8AC3E}">
        <p14:creationId xmlns:p14="http://schemas.microsoft.com/office/powerpoint/2010/main" val="97347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ep 24">
            <a:extLst>
              <a:ext uri="{FF2B5EF4-FFF2-40B4-BE49-F238E27FC236}">
                <a16:creationId xmlns:a16="http://schemas.microsoft.com/office/drawing/2014/main" id="{DFE0AB67-A7F0-4FE4-95B2-E3F5D259FE26}"/>
              </a:ext>
            </a:extLst>
          </p:cNvPr>
          <p:cNvGrpSpPr/>
          <p:nvPr/>
        </p:nvGrpSpPr>
        <p:grpSpPr>
          <a:xfrm>
            <a:off x="446570" y="545843"/>
            <a:ext cx="8507871" cy="4999948"/>
            <a:chOff x="446570" y="545843"/>
            <a:chExt cx="8507871" cy="4999948"/>
          </a:xfrm>
        </p:grpSpPr>
        <p:grpSp>
          <p:nvGrpSpPr>
            <p:cNvPr id="47" name="Groep 46">
              <a:extLst>
                <a:ext uri="{FF2B5EF4-FFF2-40B4-BE49-F238E27FC236}">
                  <a16:creationId xmlns:a16="http://schemas.microsoft.com/office/drawing/2014/main" id="{F15A4778-BBF7-49F8-9128-3B308E6CB81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6570" y="545843"/>
              <a:ext cx="8507871" cy="4999948"/>
              <a:chOff x="446570" y="545843"/>
              <a:chExt cx="8507871" cy="4999948"/>
            </a:xfrm>
          </p:grpSpPr>
          <p:grpSp>
            <p:nvGrpSpPr>
              <p:cNvPr id="2" name="Groep 1">
                <a:extLst>
                  <a:ext uri="{FF2B5EF4-FFF2-40B4-BE49-F238E27FC236}">
                    <a16:creationId xmlns:a16="http://schemas.microsoft.com/office/drawing/2014/main" id="{919D063F-B420-494A-8FC5-82B6A5ACFA05}"/>
                  </a:ext>
                </a:extLst>
              </p:cNvPr>
              <p:cNvGrpSpPr/>
              <p:nvPr/>
            </p:nvGrpSpPr>
            <p:grpSpPr>
              <a:xfrm>
                <a:off x="446570" y="545843"/>
                <a:ext cx="8507871" cy="4999948"/>
                <a:chOff x="398018" y="44137"/>
                <a:chExt cx="8507871" cy="4999948"/>
              </a:xfrm>
            </p:grpSpPr>
            <p:pic>
              <p:nvPicPr>
                <p:cNvPr id="3" name="Afbeelding 2">
                  <a:extLst>
                    <a:ext uri="{FF2B5EF4-FFF2-40B4-BE49-F238E27FC236}">
                      <a16:creationId xmlns:a16="http://schemas.microsoft.com/office/drawing/2014/main" id="{DA744BB5-93E2-43C7-825D-DBBA25DE01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13172" y="44137"/>
                  <a:ext cx="459021" cy="612027"/>
                </a:xfrm>
                <a:prstGeom prst="rect">
                  <a:avLst/>
                </a:prstGeom>
              </p:spPr>
            </p:pic>
            <p:pic>
              <p:nvPicPr>
                <p:cNvPr id="4" name="Afbeelding 3">
                  <a:extLst>
                    <a:ext uri="{FF2B5EF4-FFF2-40B4-BE49-F238E27FC236}">
                      <a16:creationId xmlns:a16="http://schemas.microsoft.com/office/drawing/2014/main" id="{25CEB14F-2F8F-4F11-8272-FDA31436FA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656" t="23645" r="17474" b="11989"/>
                <a:stretch/>
              </p:blipFill>
              <p:spPr>
                <a:xfrm>
                  <a:off x="1921933" y="1135839"/>
                  <a:ext cx="5253992" cy="3848855"/>
                </a:xfrm>
                <a:prstGeom prst="rect">
                  <a:avLst/>
                </a:prstGeom>
              </p:spPr>
            </p:pic>
            <p:sp>
              <p:nvSpPr>
                <p:cNvPr id="5" name="Rechthoek 4">
                  <a:extLst>
                    <a:ext uri="{FF2B5EF4-FFF2-40B4-BE49-F238E27FC236}">
                      <a16:creationId xmlns:a16="http://schemas.microsoft.com/office/drawing/2014/main" id="{1F571ADF-818B-417C-BDE1-801790752670}"/>
                    </a:ext>
                  </a:extLst>
                </p:cNvPr>
                <p:cNvSpPr/>
                <p:nvPr/>
              </p:nvSpPr>
              <p:spPr>
                <a:xfrm>
                  <a:off x="3820795" y="1269566"/>
                  <a:ext cx="1456267" cy="3581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6" name="Rechthoek 5">
                  <a:extLst>
                    <a:ext uri="{FF2B5EF4-FFF2-40B4-BE49-F238E27FC236}">
                      <a16:creationId xmlns:a16="http://schemas.microsoft.com/office/drawing/2014/main" id="{95D2306A-8B42-4B43-A75D-E8D58B7A5A7B}"/>
                    </a:ext>
                  </a:extLst>
                </p:cNvPr>
                <p:cNvSpPr/>
                <p:nvPr/>
              </p:nvSpPr>
              <p:spPr>
                <a:xfrm>
                  <a:off x="6347637" y="1142439"/>
                  <a:ext cx="1456267" cy="35748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7" name="Rechthoek 6">
                  <a:extLst>
                    <a:ext uri="{FF2B5EF4-FFF2-40B4-BE49-F238E27FC236}">
                      <a16:creationId xmlns:a16="http://schemas.microsoft.com/office/drawing/2014/main" id="{4E375622-BE32-4F44-9451-32D07C3FCA91}"/>
                    </a:ext>
                  </a:extLst>
                </p:cNvPr>
                <p:cNvSpPr/>
                <p:nvPr/>
              </p:nvSpPr>
              <p:spPr>
                <a:xfrm>
                  <a:off x="1262382" y="1135839"/>
                  <a:ext cx="1456267" cy="3581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8" name="Rechthoek 7">
                  <a:extLst>
                    <a:ext uri="{FF2B5EF4-FFF2-40B4-BE49-F238E27FC236}">
                      <a16:creationId xmlns:a16="http://schemas.microsoft.com/office/drawing/2014/main" id="{B25B5A1F-E1FE-4DB8-A3EB-A96F76D2EC60}"/>
                    </a:ext>
                  </a:extLst>
                </p:cNvPr>
                <p:cNvSpPr/>
                <p:nvPr/>
              </p:nvSpPr>
              <p:spPr>
                <a:xfrm>
                  <a:off x="3545848" y="1082517"/>
                  <a:ext cx="172800" cy="3780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9" name="Rechthoek 8">
                  <a:extLst>
                    <a:ext uri="{FF2B5EF4-FFF2-40B4-BE49-F238E27FC236}">
                      <a16:creationId xmlns:a16="http://schemas.microsoft.com/office/drawing/2014/main" id="{3B01619B-902A-42C3-A2EB-0F098FF5838D}"/>
                    </a:ext>
                  </a:extLst>
                </p:cNvPr>
                <p:cNvSpPr/>
                <p:nvPr/>
              </p:nvSpPr>
              <p:spPr>
                <a:xfrm>
                  <a:off x="5377397" y="1082517"/>
                  <a:ext cx="158212" cy="3780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0" name="Rechthoek 9">
                  <a:extLst>
                    <a:ext uri="{FF2B5EF4-FFF2-40B4-BE49-F238E27FC236}">
                      <a16:creationId xmlns:a16="http://schemas.microsoft.com/office/drawing/2014/main" id="{271E0048-849C-4B0E-BFE2-3C995D4DD22C}"/>
                    </a:ext>
                  </a:extLst>
                </p:cNvPr>
                <p:cNvSpPr/>
                <p:nvPr/>
              </p:nvSpPr>
              <p:spPr>
                <a:xfrm>
                  <a:off x="5321051" y="1172517"/>
                  <a:ext cx="45719" cy="36900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1" name="Rechthoek 10">
                  <a:extLst>
                    <a:ext uri="{FF2B5EF4-FFF2-40B4-BE49-F238E27FC236}">
                      <a16:creationId xmlns:a16="http://schemas.microsoft.com/office/drawing/2014/main" id="{3EBBEF99-2579-4314-BB0B-E30E4FC62340}"/>
                    </a:ext>
                  </a:extLst>
                </p:cNvPr>
                <p:cNvSpPr/>
                <p:nvPr/>
              </p:nvSpPr>
              <p:spPr>
                <a:xfrm>
                  <a:off x="3737856" y="1160966"/>
                  <a:ext cx="45719" cy="37080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2" name="PIJL-RECHTS 13">
                  <a:extLst>
                    <a:ext uri="{FF2B5EF4-FFF2-40B4-BE49-F238E27FC236}">
                      <a16:creationId xmlns:a16="http://schemas.microsoft.com/office/drawing/2014/main" id="{2701AC4C-9333-4094-B190-2DC737264F11}"/>
                    </a:ext>
                  </a:extLst>
                </p:cNvPr>
                <p:cNvSpPr/>
                <p:nvPr/>
              </p:nvSpPr>
              <p:spPr>
                <a:xfrm>
                  <a:off x="2324450" y="4508113"/>
                  <a:ext cx="350158" cy="136800"/>
                </a:xfrm>
                <a:prstGeom prst="rightArrow">
                  <a:avLst/>
                </a:prstGeom>
                <a:solidFill>
                  <a:srgbClr val="00B05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3" name="PIJL-RECHTS 14">
                  <a:extLst>
                    <a:ext uri="{FF2B5EF4-FFF2-40B4-BE49-F238E27FC236}">
                      <a16:creationId xmlns:a16="http://schemas.microsoft.com/office/drawing/2014/main" id="{7AEFC077-62B4-478D-8B5B-68747E057303}"/>
                    </a:ext>
                  </a:extLst>
                </p:cNvPr>
                <p:cNvSpPr/>
                <p:nvPr/>
              </p:nvSpPr>
              <p:spPr>
                <a:xfrm rot="10800000">
                  <a:off x="6410006" y="4525745"/>
                  <a:ext cx="350158" cy="136800"/>
                </a:xfrm>
                <a:prstGeom prst="rightArrow">
                  <a:avLst/>
                </a:prstGeom>
                <a:solidFill>
                  <a:srgbClr val="7030A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4" name="Rechthoek 13">
                  <a:extLst>
                    <a:ext uri="{FF2B5EF4-FFF2-40B4-BE49-F238E27FC236}">
                      <a16:creationId xmlns:a16="http://schemas.microsoft.com/office/drawing/2014/main" id="{E54FC98F-B1A7-4771-93F3-2C17BEF854DB}"/>
                    </a:ext>
                  </a:extLst>
                </p:cNvPr>
                <p:cNvSpPr/>
                <p:nvPr/>
              </p:nvSpPr>
              <p:spPr>
                <a:xfrm>
                  <a:off x="3776273" y="1172517"/>
                  <a:ext cx="1532820" cy="369000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5" name="Gebogen pijl 10">
                  <a:extLst>
                    <a:ext uri="{FF2B5EF4-FFF2-40B4-BE49-F238E27FC236}">
                      <a16:creationId xmlns:a16="http://schemas.microsoft.com/office/drawing/2014/main" id="{5417E976-BF8B-41F1-8F02-32C58463B110}"/>
                    </a:ext>
                  </a:extLst>
                </p:cNvPr>
                <p:cNvSpPr/>
                <p:nvPr/>
              </p:nvSpPr>
              <p:spPr>
                <a:xfrm rot="16200000">
                  <a:off x="5499583" y="4272006"/>
                  <a:ext cx="301336" cy="391742"/>
                </a:xfrm>
                <a:prstGeom prst="bentArrow">
                  <a:avLst/>
                </a:prstGeom>
                <a:solidFill>
                  <a:srgbClr val="7030A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Gebogen pijl 16">
                  <a:extLst>
                    <a:ext uri="{FF2B5EF4-FFF2-40B4-BE49-F238E27FC236}">
                      <a16:creationId xmlns:a16="http://schemas.microsoft.com/office/drawing/2014/main" id="{400E2999-AE8C-4520-A33C-69FBE3E73DFD}"/>
                    </a:ext>
                  </a:extLst>
                </p:cNvPr>
                <p:cNvSpPr/>
                <p:nvPr/>
              </p:nvSpPr>
              <p:spPr>
                <a:xfrm rot="16200000" flipV="1">
                  <a:off x="3286699" y="4276086"/>
                  <a:ext cx="301336" cy="383582"/>
                </a:xfrm>
                <a:prstGeom prst="bentArrow">
                  <a:avLst/>
                </a:prstGeom>
                <a:solidFill>
                  <a:srgbClr val="00B05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" name="Tekstvak 16">
                  <a:extLst>
                    <a:ext uri="{FF2B5EF4-FFF2-40B4-BE49-F238E27FC236}">
                      <a16:creationId xmlns:a16="http://schemas.microsoft.com/office/drawing/2014/main" id="{370EA5BA-BD00-42FF-8EBF-2634FBB0143C}"/>
                    </a:ext>
                  </a:extLst>
                </p:cNvPr>
                <p:cNvSpPr txBox="1"/>
                <p:nvPr/>
              </p:nvSpPr>
              <p:spPr>
                <a:xfrm>
                  <a:off x="3309944" y="344328"/>
                  <a:ext cx="4338293" cy="9068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2000" dirty="0"/>
                    <a:t>           e</a:t>
                  </a:r>
                  <a:r>
                    <a:rPr lang="nl-NL" sz="2000" baseline="30000" dirty="0"/>
                    <a:t>-</a:t>
                  </a:r>
                </a:p>
                <a:p>
                  <a:r>
                    <a:rPr lang="nl-NL" sz="3200" dirty="0"/>
                    <a:t>–                     </a:t>
                  </a:r>
                  <a:r>
                    <a:rPr lang="nl-NL" sz="800" dirty="0"/>
                    <a:t>  </a:t>
                  </a:r>
                  <a:r>
                    <a:rPr lang="nl-NL" sz="3200" dirty="0"/>
                    <a:t>+</a:t>
                  </a:r>
                </a:p>
              </p:txBody>
            </p:sp>
            <p:sp>
              <p:nvSpPr>
                <p:cNvPr id="21" name="Vrije vorm 28">
                  <a:extLst>
                    <a:ext uri="{FF2B5EF4-FFF2-40B4-BE49-F238E27FC236}">
                      <a16:creationId xmlns:a16="http://schemas.microsoft.com/office/drawing/2014/main" id="{CD6A5CE7-41D0-4945-9E8D-FEF00E5CCF90}"/>
                    </a:ext>
                  </a:extLst>
                </p:cNvPr>
                <p:cNvSpPr/>
                <p:nvPr/>
              </p:nvSpPr>
              <p:spPr>
                <a:xfrm>
                  <a:off x="4580092" y="558305"/>
                  <a:ext cx="894541" cy="509844"/>
                </a:xfrm>
                <a:custGeom>
                  <a:avLst/>
                  <a:gdLst>
                    <a:gd name="connsiteX0" fmla="*/ 865848 w 894541"/>
                    <a:gd name="connsiteY0" fmla="*/ 509844 h 509844"/>
                    <a:gd name="connsiteX1" fmla="*/ 882032 w 894541"/>
                    <a:gd name="connsiteY1" fmla="*/ 477476 h 509844"/>
                    <a:gd name="connsiteX2" fmla="*/ 793020 w 894541"/>
                    <a:gd name="connsiteY2" fmla="*/ 453199 h 509844"/>
                    <a:gd name="connsiteX3" fmla="*/ 801112 w 894541"/>
                    <a:gd name="connsiteY3" fmla="*/ 477476 h 509844"/>
                    <a:gd name="connsiteX4" fmla="*/ 882032 w 894541"/>
                    <a:gd name="connsiteY4" fmla="*/ 453199 h 509844"/>
                    <a:gd name="connsiteX5" fmla="*/ 882032 w 894541"/>
                    <a:gd name="connsiteY5" fmla="*/ 307543 h 509844"/>
                    <a:gd name="connsiteX6" fmla="*/ 873940 w 894541"/>
                    <a:gd name="connsiteY6" fmla="*/ 283267 h 509844"/>
                    <a:gd name="connsiteX7" fmla="*/ 825388 w 894541"/>
                    <a:gd name="connsiteY7" fmla="*/ 250899 h 509844"/>
                    <a:gd name="connsiteX8" fmla="*/ 768743 w 894541"/>
                    <a:gd name="connsiteY8" fmla="*/ 258991 h 509844"/>
                    <a:gd name="connsiteX9" fmla="*/ 776835 w 894541"/>
                    <a:gd name="connsiteY9" fmla="*/ 299451 h 509844"/>
                    <a:gd name="connsiteX10" fmla="*/ 801112 w 894541"/>
                    <a:gd name="connsiteY10" fmla="*/ 291359 h 509844"/>
                    <a:gd name="connsiteX11" fmla="*/ 809204 w 894541"/>
                    <a:gd name="connsiteY11" fmla="*/ 267083 h 509844"/>
                    <a:gd name="connsiteX12" fmla="*/ 784927 w 894541"/>
                    <a:gd name="connsiteY12" fmla="*/ 226622 h 509844"/>
                    <a:gd name="connsiteX13" fmla="*/ 736375 w 894541"/>
                    <a:gd name="connsiteY13" fmla="*/ 210438 h 509844"/>
                    <a:gd name="connsiteX14" fmla="*/ 712099 w 894541"/>
                    <a:gd name="connsiteY14" fmla="*/ 202346 h 509844"/>
                    <a:gd name="connsiteX15" fmla="*/ 623087 w 894541"/>
                    <a:gd name="connsiteY15" fmla="*/ 218530 h 509844"/>
                    <a:gd name="connsiteX16" fmla="*/ 598811 w 894541"/>
                    <a:gd name="connsiteY16" fmla="*/ 234714 h 509844"/>
                    <a:gd name="connsiteX17" fmla="*/ 647363 w 894541"/>
                    <a:gd name="connsiteY17" fmla="*/ 250899 h 509844"/>
                    <a:gd name="connsiteX18" fmla="*/ 639271 w 894541"/>
                    <a:gd name="connsiteY18" fmla="*/ 186162 h 509844"/>
                    <a:gd name="connsiteX19" fmla="*/ 614995 w 894541"/>
                    <a:gd name="connsiteY19" fmla="*/ 169978 h 509844"/>
                    <a:gd name="connsiteX20" fmla="*/ 550258 w 894541"/>
                    <a:gd name="connsiteY20" fmla="*/ 153794 h 509844"/>
                    <a:gd name="connsiteX21" fmla="*/ 485522 w 894541"/>
                    <a:gd name="connsiteY21" fmla="*/ 186162 h 509844"/>
                    <a:gd name="connsiteX22" fmla="*/ 493614 w 894541"/>
                    <a:gd name="connsiteY22" fmla="*/ 226622 h 509844"/>
                    <a:gd name="connsiteX23" fmla="*/ 517890 w 894541"/>
                    <a:gd name="connsiteY23" fmla="*/ 218530 h 509844"/>
                    <a:gd name="connsiteX24" fmla="*/ 534074 w 894541"/>
                    <a:gd name="connsiteY24" fmla="*/ 121426 h 509844"/>
                    <a:gd name="connsiteX25" fmla="*/ 445062 w 894541"/>
                    <a:gd name="connsiteY25" fmla="*/ 97150 h 509844"/>
                    <a:gd name="connsiteX26" fmla="*/ 396510 w 894541"/>
                    <a:gd name="connsiteY26" fmla="*/ 80966 h 509844"/>
                    <a:gd name="connsiteX27" fmla="*/ 323681 w 894541"/>
                    <a:gd name="connsiteY27" fmla="*/ 89058 h 509844"/>
                    <a:gd name="connsiteX28" fmla="*/ 331773 w 894541"/>
                    <a:gd name="connsiteY28" fmla="*/ 121426 h 509844"/>
                    <a:gd name="connsiteX29" fmla="*/ 339866 w 894541"/>
                    <a:gd name="connsiteY29" fmla="*/ 97150 h 509844"/>
                    <a:gd name="connsiteX30" fmla="*/ 323681 w 894541"/>
                    <a:gd name="connsiteY30" fmla="*/ 48598 h 509844"/>
                    <a:gd name="connsiteX31" fmla="*/ 137565 w 894541"/>
                    <a:gd name="connsiteY31" fmla="*/ 56690 h 509844"/>
                    <a:gd name="connsiteX32" fmla="*/ 129473 w 894541"/>
                    <a:gd name="connsiteY32" fmla="*/ 80966 h 509844"/>
                    <a:gd name="connsiteX33" fmla="*/ 153749 w 894541"/>
                    <a:gd name="connsiteY33" fmla="*/ 105242 h 509844"/>
                    <a:gd name="connsiteX34" fmla="*/ 202301 w 894541"/>
                    <a:gd name="connsiteY34" fmla="*/ 121426 h 509844"/>
                    <a:gd name="connsiteX35" fmla="*/ 226577 w 894541"/>
                    <a:gd name="connsiteY35" fmla="*/ 72874 h 509844"/>
                    <a:gd name="connsiteX36" fmla="*/ 218485 w 894541"/>
                    <a:gd name="connsiteY36" fmla="*/ 48598 h 509844"/>
                    <a:gd name="connsiteX37" fmla="*/ 194209 w 894541"/>
                    <a:gd name="connsiteY37" fmla="*/ 40506 h 509844"/>
                    <a:gd name="connsiteX38" fmla="*/ 129473 w 894541"/>
                    <a:gd name="connsiteY38" fmla="*/ 24322 h 509844"/>
                    <a:gd name="connsiteX39" fmla="*/ 80920 w 894541"/>
                    <a:gd name="connsiteY39" fmla="*/ 8137 h 509844"/>
                    <a:gd name="connsiteX40" fmla="*/ 0 w 894541"/>
                    <a:gd name="connsiteY40" fmla="*/ 45 h 509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894541" h="509844">
                      <a:moveTo>
                        <a:pt x="865848" y="509844"/>
                      </a:moveTo>
                      <a:cubicBezTo>
                        <a:pt x="871243" y="499055"/>
                        <a:pt x="880536" y="489446"/>
                        <a:pt x="882032" y="477476"/>
                      </a:cubicBezTo>
                      <a:cubicBezTo>
                        <a:pt x="889644" y="416581"/>
                        <a:pt x="830706" y="449430"/>
                        <a:pt x="793020" y="453199"/>
                      </a:cubicBezTo>
                      <a:cubicBezTo>
                        <a:pt x="795717" y="461291"/>
                        <a:pt x="792837" y="475407"/>
                        <a:pt x="801112" y="477476"/>
                      </a:cubicBezTo>
                      <a:cubicBezTo>
                        <a:pt x="838980" y="486943"/>
                        <a:pt x="856369" y="470308"/>
                        <a:pt x="882032" y="453199"/>
                      </a:cubicBezTo>
                      <a:cubicBezTo>
                        <a:pt x="902036" y="393186"/>
                        <a:pt x="895021" y="424445"/>
                        <a:pt x="882032" y="307543"/>
                      </a:cubicBezTo>
                      <a:cubicBezTo>
                        <a:pt x="881090" y="299065"/>
                        <a:pt x="879971" y="289298"/>
                        <a:pt x="873940" y="283267"/>
                      </a:cubicBezTo>
                      <a:cubicBezTo>
                        <a:pt x="860186" y="269513"/>
                        <a:pt x="825388" y="250899"/>
                        <a:pt x="825388" y="250899"/>
                      </a:cubicBezTo>
                      <a:cubicBezTo>
                        <a:pt x="806506" y="253596"/>
                        <a:pt x="782230" y="245504"/>
                        <a:pt x="768743" y="258991"/>
                      </a:cubicBezTo>
                      <a:cubicBezTo>
                        <a:pt x="759018" y="268716"/>
                        <a:pt x="767109" y="289726"/>
                        <a:pt x="776835" y="299451"/>
                      </a:cubicBezTo>
                      <a:cubicBezTo>
                        <a:pt x="782867" y="305483"/>
                        <a:pt x="793020" y="294056"/>
                        <a:pt x="801112" y="291359"/>
                      </a:cubicBezTo>
                      <a:cubicBezTo>
                        <a:pt x="803809" y="283267"/>
                        <a:pt x="809204" y="275613"/>
                        <a:pt x="809204" y="267083"/>
                      </a:cubicBezTo>
                      <a:cubicBezTo>
                        <a:pt x="809204" y="253240"/>
                        <a:pt x="797747" y="233032"/>
                        <a:pt x="784927" y="226622"/>
                      </a:cubicBezTo>
                      <a:cubicBezTo>
                        <a:pt x="769669" y="218993"/>
                        <a:pt x="752559" y="215833"/>
                        <a:pt x="736375" y="210438"/>
                      </a:cubicBezTo>
                      <a:lnTo>
                        <a:pt x="712099" y="202346"/>
                      </a:lnTo>
                      <a:cubicBezTo>
                        <a:pt x="689784" y="205135"/>
                        <a:pt x="648035" y="206056"/>
                        <a:pt x="623087" y="218530"/>
                      </a:cubicBezTo>
                      <a:cubicBezTo>
                        <a:pt x="614388" y="222879"/>
                        <a:pt x="606903" y="229319"/>
                        <a:pt x="598811" y="234714"/>
                      </a:cubicBezTo>
                      <a:cubicBezTo>
                        <a:pt x="598824" y="234733"/>
                        <a:pt x="631106" y="299671"/>
                        <a:pt x="647363" y="250899"/>
                      </a:cubicBezTo>
                      <a:cubicBezTo>
                        <a:pt x="654240" y="230268"/>
                        <a:pt x="647348" y="206354"/>
                        <a:pt x="639271" y="186162"/>
                      </a:cubicBezTo>
                      <a:cubicBezTo>
                        <a:pt x="635659" y="177132"/>
                        <a:pt x="623694" y="174327"/>
                        <a:pt x="614995" y="169978"/>
                      </a:cubicBezTo>
                      <a:cubicBezTo>
                        <a:pt x="598406" y="161684"/>
                        <a:pt x="565648" y="156872"/>
                        <a:pt x="550258" y="153794"/>
                      </a:cubicBezTo>
                      <a:cubicBezTo>
                        <a:pt x="527509" y="157585"/>
                        <a:pt x="489826" y="151731"/>
                        <a:pt x="485522" y="186162"/>
                      </a:cubicBezTo>
                      <a:cubicBezTo>
                        <a:pt x="483816" y="199810"/>
                        <a:pt x="490917" y="213135"/>
                        <a:pt x="493614" y="226622"/>
                      </a:cubicBezTo>
                      <a:cubicBezTo>
                        <a:pt x="501706" y="223925"/>
                        <a:pt x="510793" y="223261"/>
                        <a:pt x="517890" y="218530"/>
                      </a:cubicBezTo>
                      <a:cubicBezTo>
                        <a:pt x="551076" y="196406"/>
                        <a:pt x="561276" y="164171"/>
                        <a:pt x="534074" y="121426"/>
                      </a:cubicBezTo>
                      <a:cubicBezTo>
                        <a:pt x="527227" y="110667"/>
                        <a:pt x="458107" y="100708"/>
                        <a:pt x="445062" y="97150"/>
                      </a:cubicBezTo>
                      <a:cubicBezTo>
                        <a:pt x="428604" y="92661"/>
                        <a:pt x="396510" y="80966"/>
                        <a:pt x="396510" y="80966"/>
                      </a:cubicBezTo>
                      <a:cubicBezTo>
                        <a:pt x="372234" y="83663"/>
                        <a:pt x="346636" y="80711"/>
                        <a:pt x="323681" y="89058"/>
                      </a:cubicBezTo>
                      <a:cubicBezTo>
                        <a:pt x="268664" y="109064"/>
                        <a:pt x="328180" y="120228"/>
                        <a:pt x="331773" y="121426"/>
                      </a:cubicBezTo>
                      <a:cubicBezTo>
                        <a:pt x="334471" y="113334"/>
                        <a:pt x="340808" y="105628"/>
                        <a:pt x="339866" y="97150"/>
                      </a:cubicBezTo>
                      <a:cubicBezTo>
                        <a:pt x="337982" y="80195"/>
                        <a:pt x="323681" y="48598"/>
                        <a:pt x="323681" y="48598"/>
                      </a:cubicBezTo>
                      <a:cubicBezTo>
                        <a:pt x="261642" y="51295"/>
                        <a:pt x="198817" y="46481"/>
                        <a:pt x="137565" y="56690"/>
                      </a:cubicBezTo>
                      <a:cubicBezTo>
                        <a:pt x="129151" y="58092"/>
                        <a:pt x="126776" y="72874"/>
                        <a:pt x="129473" y="80966"/>
                      </a:cubicBezTo>
                      <a:cubicBezTo>
                        <a:pt x="133092" y="91823"/>
                        <a:pt x="143745" y="99684"/>
                        <a:pt x="153749" y="105242"/>
                      </a:cubicBezTo>
                      <a:cubicBezTo>
                        <a:pt x="168662" y="113527"/>
                        <a:pt x="202301" y="121426"/>
                        <a:pt x="202301" y="121426"/>
                      </a:cubicBezTo>
                      <a:cubicBezTo>
                        <a:pt x="210484" y="109152"/>
                        <a:pt x="226577" y="89625"/>
                        <a:pt x="226577" y="72874"/>
                      </a:cubicBezTo>
                      <a:cubicBezTo>
                        <a:pt x="226577" y="64344"/>
                        <a:pt x="224516" y="54629"/>
                        <a:pt x="218485" y="48598"/>
                      </a:cubicBezTo>
                      <a:cubicBezTo>
                        <a:pt x="212454" y="42567"/>
                        <a:pt x="202438" y="42750"/>
                        <a:pt x="194209" y="40506"/>
                      </a:cubicBezTo>
                      <a:cubicBezTo>
                        <a:pt x="172750" y="34654"/>
                        <a:pt x="150574" y="31356"/>
                        <a:pt x="129473" y="24322"/>
                      </a:cubicBezTo>
                      <a:cubicBezTo>
                        <a:pt x="113289" y="18927"/>
                        <a:pt x="97808" y="10550"/>
                        <a:pt x="80920" y="8137"/>
                      </a:cubicBezTo>
                      <a:cubicBezTo>
                        <a:pt x="16265" y="-1099"/>
                        <a:pt x="43349" y="45"/>
                        <a:pt x="0" y="4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2" name="Vrije vorm 30">
                  <a:extLst>
                    <a:ext uri="{FF2B5EF4-FFF2-40B4-BE49-F238E27FC236}">
                      <a16:creationId xmlns:a16="http://schemas.microsoft.com/office/drawing/2014/main" id="{F26F3A46-7B70-4719-8F74-3D2790D365FF}"/>
                    </a:ext>
                  </a:extLst>
                </p:cNvPr>
                <p:cNvSpPr/>
                <p:nvPr/>
              </p:nvSpPr>
              <p:spPr>
                <a:xfrm>
                  <a:off x="3649508" y="614995"/>
                  <a:ext cx="915861" cy="469338"/>
                </a:xfrm>
                <a:custGeom>
                  <a:avLst/>
                  <a:gdLst>
                    <a:gd name="connsiteX0" fmla="*/ 0 w 915861"/>
                    <a:gd name="connsiteY0" fmla="*/ 469338 h 469338"/>
                    <a:gd name="connsiteX1" fmla="*/ 8092 w 915861"/>
                    <a:gd name="connsiteY1" fmla="*/ 404601 h 469338"/>
                    <a:gd name="connsiteX2" fmla="*/ 24276 w 915861"/>
                    <a:gd name="connsiteY2" fmla="*/ 420786 h 469338"/>
                    <a:gd name="connsiteX3" fmla="*/ 16184 w 915861"/>
                    <a:gd name="connsiteY3" fmla="*/ 445062 h 469338"/>
                    <a:gd name="connsiteX4" fmla="*/ 16184 w 915861"/>
                    <a:gd name="connsiteY4" fmla="*/ 356049 h 469338"/>
                    <a:gd name="connsiteX5" fmla="*/ 24276 w 915861"/>
                    <a:gd name="connsiteY5" fmla="*/ 323681 h 469338"/>
                    <a:gd name="connsiteX6" fmla="*/ 48552 w 915861"/>
                    <a:gd name="connsiteY6" fmla="*/ 299405 h 469338"/>
                    <a:gd name="connsiteX7" fmla="*/ 137565 w 915861"/>
                    <a:gd name="connsiteY7" fmla="*/ 307497 h 469338"/>
                    <a:gd name="connsiteX8" fmla="*/ 129473 w 915861"/>
                    <a:gd name="connsiteY8" fmla="*/ 331773 h 469338"/>
                    <a:gd name="connsiteX9" fmla="*/ 105196 w 915861"/>
                    <a:gd name="connsiteY9" fmla="*/ 339865 h 469338"/>
                    <a:gd name="connsiteX10" fmla="*/ 64736 w 915861"/>
                    <a:gd name="connsiteY10" fmla="*/ 331773 h 469338"/>
                    <a:gd name="connsiteX11" fmla="*/ 89012 w 915861"/>
                    <a:gd name="connsiteY11" fmla="*/ 267037 h 469338"/>
                    <a:gd name="connsiteX12" fmla="*/ 145657 w 915861"/>
                    <a:gd name="connsiteY12" fmla="*/ 258945 h 469338"/>
                    <a:gd name="connsiteX13" fmla="*/ 194209 w 915861"/>
                    <a:gd name="connsiteY13" fmla="*/ 267037 h 469338"/>
                    <a:gd name="connsiteX14" fmla="*/ 186117 w 915861"/>
                    <a:gd name="connsiteY14" fmla="*/ 299405 h 469338"/>
                    <a:gd name="connsiteX15" fmla="*/ 218485 w 915861"/>
                    <a:gd name="connsiteY15" fmla="*/ 218485 h 469338"/>
                    <a:gd name="connsiteX16" fmla="*/ 234669 w 915861"/>
                    <a:gd name="connsiteY16" fmla="*/ 194209 h 469338"/>
                    <a:gd name="connsiteX17" fmla="*/ 356050 w 915861"/>
                    <a:gd name="connsiteY17" fmla="*/ 194209 h 469338"/>
                    <a:gd name="connsiteX18" fmla="*/ 380326 w 915861"/>
                    <a:gd name="connsiteY18" fmla="*/ 218485 h 469338"/>
                    <a:gd name="connsiteX19" fmla="*/ 380326 w 915861"/>
                    <a:gd name="connsiteY19" fmla="*/ 267037 h 469338"/>
                    <a:gd name="connsiteX20" fmla="*/ 356050 w 915861"/>
                    <a:gd name="connsiteY20" fmla="*/ 283221 h 469338"/>
                    <a:gd name="connsiteX21" fmla="*/ 323681 w 915861"/>
                    <a:gd name="connsiteY21" fmla="*/ 242761 h 469338"/>
                    <a:gd name="connsiteX22" fmla="*/ 331773 w 915861"/>
                    <a:gd name="connsiteY22" fmla="*/ 218485 h 469338"/>
                    <a:gd name="connsiteX23" fmla="*/ 380326 w 915861"/>
                    <a:gd name="connsiteY23" fmla="*/ 194209 h 469338"/>
                    <a:gd name="connsiteX24" fmla="*/ 428878 w 915861"/>
                    <a:gd name="connsiteY24" fmla="*/ 169932 h 469338"/>
                    <a:gd name="connsiteX25" fmla="*/ 461246 w 915861"/>
                    <a:gd name="connsiteY25" fmla="*/ 178024 h 469338"/>
                    <a:gd name="connsiteX26" fmla="*/ 509798 w 915861"/>
                    <a:gd name="connsiteY26" fmla="*/ 202301 h 469338"/>
                    <a:gd name="connsiteX27" fmla="*/ 509798 w 915861"/>
                    <a:gd name="connsiteY27" fmla="*/ 267037 h 469338"/>
                    <a:gd name="connsiteX28" fmla="*/ 485522 w 915861"/>
                    <a:gd name="connsiteY28" fmla="*/ 275129 h 469338"/>
                    <a:gd name="connsiteX29" fmla="*/ 396510 w 915861"/>
                    <a:gd name="connsiteY29" fmla="*/ 242761 h 469338"/>
                    <a:gd name="connsiteX30" fmla="*/ 436970 w 915861"/>
                    <a:gd name="connsiteY30" fmla="*/ 210393 h 469338"/>
                    <a:gd name="connsiteX31" fmla="*/ 461246 w 915861"/>
                    <a:gd name="connsiteY31" fmla="*/ 194209 h 469338"/>
                    <a:gd name="connsiteX32" fmla="*/ 509798 w 915861"/>
                    <a:gd name="connsiteY32" fmla="*/ 178024 h 469338"/>
                    <a:gd name="connsiteX33" fmla="*/ 623087 w 915861"/>
                    <a:gd name="connsiteY33" fmla="*/ 186117 h 469338"/>
                    <a:gd name="connsiteX34" fmla="*/ 590719 w 915861"/>
                    <a:gd name="connsiteY34" fmla="*/ 250853 h 469338"/>
                    <a:gd name="connsiteX35" fmla="*/ 558350 w 915861"/>
                    <a:gd name="connsiteY35" fmla="*/ 169932 h 469338"/>
                    <a:gd name="connsiteX36" fmla="*/ 679731 w 915861"/>
                    <a:gd name="connsiteY36" fmla="*/ 145656 h 469338"/>
                    <a:gd name="connsiteX37" fmla="*/ 736375 w 915861"/>
                    <a:gd name="connsiteY37" fmla="*/ 153748 h 469338"/>
                    <a:gd name="connsiteX38" fmla="*/ 744467 w 915861"/>
                    <a:gd name="connsiteY38" fmla="*/ 202301 h 469338"/>
                    <a:gd name="connsiteX39" fmla="*/ 720191 w 915861"/>
                    <a:gd name="connsiteY39" fmla="*/ 210393 h 469338"/>
                    <a:gd name="connsiteX40" fmla="*/ 728283 w 915861"/>
                    <a:gd name="connsiteY40" fmla="*/ 113288 h 469338"/>
                    <a:gd name="connsiteX41" fmla="*/ 801111 w 915861"/>
                    <a:gd name="connsiteY41" fmla="*/ 121380 h 469338"/>
                    <a:gd name="connsiteX42" fmla="*/ 809204 w 915861"/>
                    <a:gd name="connsiteY42" fmla="*/ 145656 h 469338"/>
                    <a:gd name="connsiteX43" fmla="*/ 793019 w 915861"/>
                    <a:gd name="connsiteY43" fmla="*/ 129472 h 469338"/>
                    <a:gd name="connsiteX44" fmla="*/ 809204 w 915861"/>
                    <a:gd name="connsiteY44" fmla="*/ 113288 h 469338"/>
                    <a:gd name="connsiteX45" fmla="*/ 865848 w 915861"/>
                    <a:gd name="connsiteY45" fmla="*/ 105196 h 469338"/>
                    <a:gd name="connsiteX46" fmla="*/ 890124 w 915861"/>
                    <a:gd name="connsiteY46" fmla="*/ 97104 h 469338"/>
                    <a:gd name="connsiteX47" fmla="*/ 914400 w 915861"/>
                    <a:gd name="connsiteY47" fmla="*/ 105196 h 469338"/>
                    <a:gd name="connsiteX48" fmla="*/ 906308 w 915861"/>
                    <a:gd name="connsiteY48" fmla="*/ 129472 h 469338"/>
                    <a:gd name="connsiteX49" fmla="*/ 873940 w 915861"/>
                    <a:gd name="connsiteY49" fmla="*/ 121380 h 469338"/>
                    <a:gd name="connsiteX50" fmla="*/ 882032 w 915861"/>
                    <a:gd name="connsiteY50" fmla="*/ 64736 h 469338"/>
                    <a:gd name="connsiteX51" fmla="*/ 890124 w 915861"/>
                    <a:gd name="connsiteY51" fmla="*/ 40460 h 469338"/>
                    <a:gd name="connsiteX52" fmla="*/ 890124 w 915861"/>
                    <a:gd name="connsiteY52" fmla="*/ 0 h 469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915861" h="469338">
                      <a:moveTo>
                        <a:pt x="0" y="469338"/>
                      </a:moveTo>
                      <a:cubicBezTo>
                        <a:pt x="2697" y="447759"/>
                        <a:pt x="-1634" y="424052"/>
                        <a:pt x="8092" y="404601"/>
                      </a:cubicBezTo>
                      <a:cubicBezTo>
                        <a:pt x="11504" y="397777"/>
                        <a:pt x="22780" y="413305"/>
                        <a:pt x="24276" y="420786"/>
                      </a:cubicBezTo>
                      <a:cubicBezTo>
                        <a:pt x="25949" y="429150"/>
                        <a:pt x="18881" y="436970"/>
                        <a:pt x="16184" y="445062"/>
                      </a:cubicBezTo>
                      <a:cubicBezTo>
                        <a:pt x="2013" y="402548"/>
                        <a:pt x="5001" y="423150"/>
                        <a:pt x="16184" y="356049"/>
                      </a:cubicBezTo>
                      <a:cubicBezTo>
                        <a:pt x="18012" y="345079"/>
                        <a:pt x="18758" y="333337"/>
                        <a:pt x="24276" y="323681"/>
                      </a:cubicBezTo>
                      <a:cubicBezTo>
                        <a:pt x="29954" y="313745"/>
                        <a:pt x="40460" y="307497"/>
                        <a:pt x="48552" y="299405"/>
                      </a:cubicBezTo>
                      <a:cubicBezTo>
                        <a:pt x="78223" y="302102"/>
                        <a:pt x="109903" y="296432"/>
                        <a:pt x="137565" y="307497"/>
                      </a:cubicBezTo>
                      <a:cubicBezTo>
                        <a:pt x="145485" y="310665"/>
                        <a:pt x="135505" y="325742"/>
                        <a:pt x="129473" y="331773"/>
                      </a:cubicBezTo>
                      <a:cubicBezTo>
                        <a:pt x="123441" y="337805"/>
                        <a:pt x="113288" y="337168"/>
                        <a:pt x="105196" y="339865"/>
                      </a:cubicBezTo>
                      <a:cubicBezTo>
                        <a:pt x="91709" y="337168"/>
                        <a:pt x="72365" y="343217"/>
                        <a:pt x="64736" y="331773"/>
                      </a:cubicBezTo>
                      <a:cubicBezTo>
                        <a:pt x="59591" y="324055"/>
                        <a:pt x="75907" y="272861"/>
                        <a:pt x="89012" y="267037"/>
                      </a:cubicBezTo>
                      <a:cubicBezTo>
                        <a:pt x="106441" y="259291"/>
                        <a:pt x="126775" y="261642"/>
                        <a:pt x="145657" y="258945"/>
                      </a:cubicBezTo>
                      <a:cubicBezTo>
                        <a:pt x="161841" y="261642"/>
                        <a:pt x="182607" y="255435"/>
                        <a:pt x="194209" y="267037"/>
                      </a:cubicBezTo>
                      <a:cubicBezTo>
                        <a:pt x="202073" y="274901"/>
                        <a:pt x="186117" y="310526"/>
                        <a:pt x="186117" y="299405"/>
                      </a:cubicBezTo>
                      <a:cubicBezTo>
                        <a:pt x="186117" y="231218"/>
                        <a:pt x="180273" y="243960"/>
                        <a:pt x="218485" y="218485"/>
                      </a:cubicBezTo>
                      <a:cubicBezTo>
                        <a:pt x="223880" y="210393"/>
                        <a:pt x="225970" y="198558"/>
                        <a:pt x="234669" y="194209"/>
                      </a:cubicBezTo>
                      <a:cubicBezTo>
                        <a:pt x="267690" y="177699"/>
                        <a:pt x="325904" y="190860"/>
                        <a:pt x="356050" y="194209"/>
                      </a:cubicBezTo>
                      <a:cubicBezTo>
                        <a:pt x="364142" y="202301"/>
                        <a:pt x="373978" y="208963"/>
                        <a:pt x="380326" y="218485"/>
                      </a:cubicBezTo>
                      <a:cubicBezTo>
                        <a:pt x="390134" y="233198"/>
                        <a:pt x="392096" y="252324"/>
                        <a:pt x="380326" y="267037"/>
                      </a:cubicBezTo>
                      <a:cubicBezTo>
                        <a:pt x="374251" y="274631"/>
                        <a:pt x="364142" y="277826"/>
                        <a:pt x="356050" y="283221"/>
                      </a:cubicBezTo>
                      <a:cubicBezTo>
                        <a:pt x="347402" y="274574"/>
                        <a:pt x="325723" y="255012"/>
                        <a:pt x="323681" y="242761"/>
                      </a:cubicBezTo>
                      <a:cubicBezTo>
                        <a:pt x="322279" y="234347"/>
                        <a:pt x="326444" y="225146"/>
                        <a:pt x="331773" y="218485"/>
                      </a:cubicBezTo>
                      <a:cubicBezTo>
                        <a:pt x="343181" y="204225"/>
                        <a:pt x="364334" y="199540"/>
                        <a:pt x="380326" y="194209"/>
                      </a:cubicBezTo>
                      <a:cubicBezTo>
                        <a:pt x="392600" y="186026"/>
                        <a:pt x="412126" y="169932"/>
                        <a:pt x="428878" y="169932"/>
                      </a:cubicBezTo>
                      <a:cubicBezTo>
                        <a:pt x="439999" y="169932"/>
                        <a:pt x="450553" y="174969"/>
                        <a:pt x="461246" y="178024"/>
                      </a:cubicBezTo>
                      <a:cubicBezTo>
                        <a:pt x="490558" y="186399"/>
                        <a:pt x="483202" y="184570"/>
                        <a:pt x="509798" y="202301"/>
                      </a:cubicBezTo>
                      <a:cubicBezTo>
                        <a:pt x="517529" y="225495"/>
                        <a:pt x="527158" y="240997"/>
                        <a:pt x="509798" y="267037"/>
                      </a:cubicBezTo>
                      <a:cubicBezTo>
                        <a:pt x="505067" y="274134"/>
                        <a:pt x="493614" y="272432"/>
                        <a:pt x="485522" y="275129"/>
                      </a:cubicBezTo>
                      <a:cubicBezTo>
                        <a:pt x="474252" y="274002"/>
                        <a:pt x="388588" y="290295"/>
                        <a:pt x="396510" y="242761"/>
                      </a:cubicBezTo>
                      <a:cubicBezTo>
                        <a:pt x="401470" y="212999"/>
                        <a:pt x="417461" y="220147"/>
                        <a:pt x="436970" y="210393"/>
                      </a:cubicBezTo>
                      <a:cubicBezTo>
                        <a:pt x="445669" y="206044"/>
                        <a:pt x="452359" y="198159"/>
                        <a:pt x="461246" y="194209"/>
                      </a:cubicBezTo>
                      <a:cubicBezTo>
                        <a:pt x="476835" y="187280"/>
                        <a:pt x="509798" y="178024"/>
                        <a:pt x="509798" y="178024"/>
                      </a:cubicBezTo>
                      <a:cubicBezTo>
                        <a:pt x="547561" y="180722"/>
                        <a:pt x="590844" y="166275"/>
                        <a:pt x="623087" y="186117"/>
                      </a:cubicBezTo>
                      <a:cubicBezTo>
                        <a:pt x="688426" y="226326"/>
                        <a:pt x="599710" y="247856"/>
                        <a:pt x="590719" y="250853"/>
                      </a:cubicBezTo>
                      <a:cubicBezTo>
                        <a:pt x="549002" y="242510"/>
                        <a:pt x="508434" y="248370"/>
                        <a:pt x="558350" y="169932"/>
                      </a:cubicBezTo>
                      <a:cubicBezTo>
                        <a:pt x="569264" y="152781"/>
                        <a:pt x="677014" y="145958"/>
                        <a:pt x="679731" y="145656"/>
                      </a:cubicBezTo>
                      <a:cubicBezTo>
                        <a:pt x="698612" y="148353"/>
                        <a:pt x="718946" y="146002"/>
                        <a:pt x="736375" y="153748"/>
                      </a:cubicBezTo>
                      <a:cubicBezTo>
                        <a:pt x="754945" y="162001"/>
                        <a:pt x="757692" y="189076"/>
                        <a:pt x="744467" y="202301"/>
                      </a:cubicBezTo>
                      <a:cubicBezTo>
                        <a:pt x="738436" y="208333"/>
                        <a:pt x="728283" y="207696"/>
                        <a:pt x="720191" y="210393"/>
                      </a:cubicBezTo>
                      <a:cubicBezTo>
                        <a:pt x="722888" y="178025"/>
                        <a:pt x="706434" y="137322"/>
                        <a:pt x="728283" y="113288"/>
                      </a:cubicBezTo>
                      <a:cubicBezTo>
                        <a:pt x="744713" y="95215"/>
                        <a:pt x="778433" y="112309"/>
                        <a:pt x="801111" y="121380"/>
                      </a:cubicBezTo>
                      <a:cubicBezTo>
                        <a:pt x="809031" y="124548"/>
                        <a:pt x="815235" y="139625"/>
                        <a:pt x="809204" y="145656"/>
                      </a:cubicBezTo>
                      <a:lnTo>
                        <a:pt x="793019" y="129472"/>
                      </a:lnTo>
                      <a:cubicBezTo>
                        <a:pt x="798414" y="124077"/>
                        <a:pt x="801966" y="115701"/>
                        <a:pt x="809204" y="113288"/>
                      </a:cubicBezTo>
                      <a:cubicBezTo>
                        <a:pt x="827298" y="107257"/>
                        <a:pt x="847145" y="108937"/>
                        <a:pt x="865848" y="105196"/>
                      </a:cubicBezTo>
                      <a:cubicBezTo>
                        <a:pt x="874212" y="103523"/>
                        <a:pt x="882032" y="99801"/>
                        <a:pt x="890124" y="97104"/>
                      </a:cubicBezTo>
                      <a:cubicBezTo>
                        <a:pt x="898216" y="99801"/>
                        <a:pt x="910585" y="97567"/>
                        <a:pt x="914400" y="105196"/>
                      </a:cubicBezTo>
                      <a:cubicBezTo>
                        <a:pt x="918215" y="112825"/>
                        <a:pt x="914228" y="126304"/>
                        <a:pt x="906308" y="129472"/>
                      </a:cubicBezTo>
                      <a:cubicBezTo>
                        <a:pt x="895982" y="133602"/>
                        <a:pt x="884729" y="124077"/>
                        <a:pt x="873940" y="121380"/>
                      </a:cubicBezTo>
                      <a:cubicBezTo>
                        <a:pt x="876637" y="102499"/>
                        <a:pt x="878291" y="83439"/>
                        <a:pt x="882032" y="64736"/>
                      </a:cubicBezTo>
                      <a:cubicBezTo>
                        <a:pt x="883705" y="56372"/>
                        <a:pt x="889066" y="48924"/>
                        <a:pt x="890124" y="40460"/>
                      </a:cubicBezTo>
                      <a:cubicBezTo>
                        <a:pt x="891797" y="27077"/>
                        <a:pt x="890124" y="13487"/>
                        <a:pt x="890124" y="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0" name="Tekstvak 19">
                  <a:extLst>
                    <a:ext uri="{FF2B5EF4-FFF2-40B4-BE49-F238E27FC236}">
                      <a16:creationId xmlns:a16="http://schemas.microsoft.com/office/drawing/2014/main" id="{8F0EC496-A2B4-4DF5-B074-34023D880BE5}"/>
                    </a:ext>
                  </a:extLst>
                </p:cNvPr>
                <p:cNvSpPr txBox="1"/>
                <p:nvPr/>
              </p:nvSpPr>
              <p:spPr>
                <a:xfrm>
                  <a:off x="398018" y="1289211"/>
                  <a:ext cx="8507871" cy="37548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                                                                                                                          </a:t>
                  </a:r>
                  <a:r>
                    <a:rPr lang="nl-NL" b="1" dirty="0"/>
                    <a:t>H</a:t>
                  </a:r>
                  <a:r>
                    <a:rPr lang="nl-NL" b="1" baseline="-25000" dirty="0"/>
                    <a:t>2</a:t>
                  </a:r>
                  <a:r>
                    <a:rPr lang="nl-NL" b="1" dirty="0"/>
                    <a:t>O</a:t>
                  </a:r>
                  <a:r>
                    <a:rPr lang="nl-NL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     </a:t>
                  </a:r>
                  <a:r>
                    <a:rPr lang="nl-NL" dirty="0"/>
                    <a:t>(N</a:t>
                  </a:r>
                  <a:r>
                    <a:rPr lang="nl-NL" baseline="-25000" dirty="0"/>
                    <a:t>2</a:t>
                  </a:r>
                  <a:r>
                    <a:rPr lang="nl-NL" dirty="0"/>
                    <a:t>)</a:t>
                  </a:r>
                </a:p>
                <a:p>
                  <a:endParaRPr lang="nl-NL" sz="24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  <a:p>
                  <a:r>
                    <a:rPr lang="nl-NL" dirty="0"/>
                    <a:t>           </a:t>
                  </a:r>
                  <a:r>
                    <a:rPr lang="nl-NL" sz="400" dirty="0"/>
                    <a:t>         </a:t>
                  </a:r>
                  <a:r>
                    <a:rPr lang="nl-NL" dirty="0">
                      <a:solidFill>
                        <a:schemeClr val="bg1"/>
                      </a:solidFill>
                    </a:rPr>
                    <a:t>poreuze elektrodes</a:t>
                  </a:r>
                </a:p>
                <a:p>
                  <a:r>
                    <a:rPr lang="nl-NL"/>
                    <a:t>                                                                            </a:t>
                  </a:r>
                  <a:r>
                    <a:rPr lang="nl-NL" b="1"/>
                    <a:t>H</a:t>
                  </a:r>
                  <a:r>
                    <a:rPr lang="nl-NL" b="1" baseline="30000"/>
                    <a:t>+</a:t>
                  </a:r>
                  <a:endParaRPr lang="nl-NL" b="1" baseline="30000" dirty="0"/>
                </a:p>
                <a:p>
                  <a:r>
                    <a:rPr lang="nl-NL" dirty="0"/>
                    <a:t>             </a:t>
                  </a:r>
                </a:p>
                <a:p>
                  <a:endParaRPr lang="nl-NL" dirty="0">
                    <a:solidFill>
                      <a:srgbClr val="C00000"/>
                    </a:solidFill>
                  </a:endParaRPr>
                </a:p>
                <a:p>
                  <a:r>
                    <a:rPr lang="nl-NL" dirty="0">
                      <a:solidFill>
                        <a:srgbClr val="C00000"/>
                      </a:solidFill>
                    </a:rPr>
                    <a:t>                                                                         </a:t>
                  </a:r>
                  <a:r>
                    <a:rPr lang="nl-NL" dirty="0"/>
                    <a:t>zure</a:t>
                  </a:r>
                </a:p>
                <a:p>
                  <a:r>
                    <a:rPr lang="nl-NL" dirty="0">
                      <a:solidFill>
                        <a:srgbClr val="00B050"/>
                      </a:solidFill>
                    </a:rPr>
                    <a:t>                                                                     </a:t>
                  </a:r>
                  <a:r>
                    <a:rPr lang="nl-NL" dirty="0"/>
                    <a:t>elektrolyt </a:t>
                  </a:r>
                </a:p>
                <a:p>
                  <a:endParaRPr lang="nl-NL" dirty="0">
                    <a:solidFill>
                      <a:srgbClr val="C00000"/>
                    </a:solidFill>
                  </a:endParaRPr>
                </a:p>
                <a:p>
                  <a:endParaRPr lang="nl-NL" dirty="0">
                    <a:solidFill>
                      <a:srgbClr val="C00000"/>
                    </a:solidFill>
                  </a:endParaRPr>
                </a:p>
                <a:p>
                  <a:endParaRPr lang="nl-NL" sz="1600" dirty="0">
                    <a:solidFill>
                      <a:srgbClr val="C00000"/>
                    </a:solidFill>
                  </a:endParaRPr>
                </a:p>
                <a:p>
                  <a:r>
                    <a:rPr lang="nl-NL" dirty="0">
                      <a:solidFill>
                        <a:srgbClr val="00B050"/>
                      </a:solidFill>
                    </a:rPr>
                    <a:t>                            </a:t>
                  </a:r>
                  <a:r>
                    <a:rPr lang="nl-NL" b="1" dirty="0"/>
                    <a:t>H</a:t>
                  </a:r>
                  <a:r>
                    <a:rPr lang="nl-NL" b="1" baseline="-25000" dirty="0"/>
                    <a:t>2</a:t>
                  </a:r>
                  <a:r>
                    <a:rPr lang="nl-NL" dirty="0"/>
                    <a:t>                                                                                           </a:t>
                  </a:r>
                  <a:r>
                    <a:rPr lang="nl-NL" b="1" dirty="0"/>
                    <a:t>O</a:t>
                  </a:r>
                  <a:r>
                    <a:rPr lang="nl-NL" b="1" baseline="-25000" dirty="0"/>
                    <a:t>2</a:t>
                  </a:r>
                  <a:r>
                    <a:rPr lang="nl-NL" dirty="0"/>
                    <a:t>     (N</a:t>
                  </a:r>
                  <a:r>
                    <a:rPr lang="nl-NL" baseline="-25000" dirty="0"/>
                    <a:t>2</a:t>
                  </a:r>
                  <a:r>
                    <a:rPr lang="nl-NL" dirty="0"/>
                    <a:t>)</a:t>
                  </a:r>
                </a:p>
                <a:p>
                  <a:r>
                    <a:rPr lang="nl-NL" dirty="0"/>
                    <a:t>                   </a:t>
                  </a:r>
                </a:p>
              </p:txBody>
            </p:sp>
          </p:grpSp>
          <p:sp>
            <p:nvSpPr>
              <p:cNvPr id="46" name="PIJL-RECHTS 14">
                <a:extLst>
                  <a:ext uri="{FF2B5EF4-FFF2-40B4-BE49-F238E27FC236}">
                    <a16:creationId xmlns:a16="http://schemas.microsoft.com/office/drawing/2014/main" id="{9B823CFF-DA0C-4D38-894F-A1A3E2B09E6D}"/>
                  </a:ext>
                </a:extLst>
              </p:cNvPr>
              <p:cNvSpPr/>
              <p:nvPr/>
            </p:nvSpPr>
            <p:spPr>
              <a:xfrm>
                <a:off x="6437670" y="1916239"/>
                <a:ext cx="350158" cy="136800"/>
              </a:xfrm>
              <a:prstGeom prst="rightArrow">
                <a:avLst/>
              </a:prstGeom>
              <a:solidFill>
                <a:srgbClr val="7030A0">
                  <a:alpha val="50196"/>
                </a:srgb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</p:grpSp>
        <p:sp>
          <p:nvSpPr>
            <p:cNvPr id="26" name="PIJL-RECHTS 14">
              <a:extLst>
                <a:ext uri="{FF2B5EF4-FFF2-40B4-BE49-F238E27FC236}">
                  <a16:creationId xmlns:a16="http://schemas.microsoft.com/office/drawing/2014/main" id="{42108B7B-382E-4D4A-A9DD-D3B8CA9F6097}"/>
                </a:ext>
              </a:extLst>
            </p:cNvPr>
            <p:cNvSpPr/>
            <p:nvPr/>
          </p:nvSpPr>
          <p:spPr>
            <a:xfrm rot="21160754">
              <a:off x="3955009" y="1161853"/>
              <a:ext cx="350158" cy="84710"/>
            </a:xfrm>
            <a:prstGeom prst="rightArrow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18" name="Tekstvak 17">
            <a:extLst>
              <a:ext uri="{FF2B5EF4-FFF2-40B4-BE49-F238E27FC236}">
                <a16:creationId xmlns:a16="http://schemas.microsoft.com/office/drawing/2014/main" id="{C4FFE71D-8883-4DF4-ABFA-44CDD7FFC485}"/>
              </a:ext>
            </a:extLst>
          </p:cNvPr>
          <p:cNvSpPr txBox="1"/>
          <p:nvPr/>
        </p:nvSpPr>
        <p:spPr>
          <a:xfrm>
            <a:off x="446570" y="263832"/>
            <a:ext cx="3943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Brandstofcel (waterstof, zure elektrolyt) </a:t>
            </a:r>
          </a:p>
        </p:txBody>
      </p:sp>
    </p:spTree>
    <p:extLst>
      <p:ext uri="{BB962C8B-B14F-4D97-AF65-F5344CB8AC3E}">
        <p14:creationId xmlns:p14="http://schemas.microsoft.com/office/powerpoint/2010/main" val="905062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ep 24">
            <a:extLst>
              <a:ext uri="{FF2B5EF4-FFF2-40B4-BE49-F238E27FC236}">
                <a16:creationId xmlns:a16="http://schemas.microsoft.com/office/drawing/2014/main" id="{DFE0AB67-A7F0-4FE4-95B2-E3F5D259FE26}"/>
              </a:ext>
            </a:extLst>
          </p:cNvPr>
          <p:cNvGrpSpPr/>
          <p:nvPr/>
        </p:nvGrpSpPr>
        <p:grpSpPr>
          <a:xfrm>
            <a:off x="446570" y="545843"/>
            <a:ext cx="8507871" cy="4999948"/>
            <a:chOff x="446570" y="545843"/>
            <a:chExt cx="8507871" cy="4999948"/>
          </a:xfrm>
        </p:grpSpPr>
        <p:grpSp>
          <p:nvGrpSpPr>
            <p:cNvPr id="47" name="Groep 46">
              <a:extLst>
                <a:ext uri="{FF2B5EF4-FFF2-40B4-BE49-F238E27FC236}">
                  <a16:creationId xmlns:a16="http://schemas.microsoft.com/office/drawing/2014/main" id="{F15A4778-BBF7-49F8-9128-3B308E6CB81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6570" y="545843"/>
              <a:ext cx="8507871" cy="4999948"/>
              <a:chOff x="446570" y="545843"/>
              <a:chExt cx="8507871" cy="4999948"/>
            </a:xfrm>
          </p:grpSpPr>
          <p:grpSp>
            <p:nvGrpSpPr>
              <p:cNvPr id="2" name="Groep 1">
                <a:extLst>
                  <a:ext uri="{FF2B5EF4-FFF2-40B4-BE49-F238E27FC236}">
                    <a16:creationId xmlns:a16="http://schemas.microsoft.com/office/drawing/2014/main" id="{919D063F-B420-494A-8FC5-82B6A5ACFA05}"/>
                  </a:ext>
                </a:extLst>
              </p:cNvPr>
              <p:cNvGrpSpPr/>
              <p:nvPr/>
            </p:nvGrpSpPr>
            <p:grpSpPr>
              <a:xfrm>
                <a:off x="446570" y="545843"/>
                <a:ext cx="8507871" cy="4999948"/>
                <a:chOff x="398018" y="44137"/>
                <a:chExt cx="8507871" cy="4999948"/>
              </a:xfrm>
            </p:grpSpPr>
            <p:pic>
              <p:nvPicPr>
                <p:cNvPr id="3" name="Afbeelding 2">
                  <a:extLst>
                    <a:ext uri="{FF2B5EF4-FFF2-40B4-BE49-F238E27FC236}">
                      <a16:creationId xmlns:a16="http://schemas.microsoft.com/office/drawing/2014/main" id="{DA744BB5-93E2-43C7-825D-DBBA25DE01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13172" y="44137"/>
                  <a:ext cx="459021" cy="612027"/>
                </a:xfrm>
                <a:prstGeom prst="rect">
                  <a:avLst/>
                </a:prstGeom>
              </p:spPr>
            </p:pic>
            <p:pic>
              <p:nvPicPr>
                <p:cNvPr id="4" name="Afbeelding 3">
                  <a:extLst>
                    <a:ext uri="{FF2B5EF4-FFF2-40B4-BE49-F238E27FC236}">
                      <a16:creationId xmlns:a16="http://schemas.microsoft.com/office/drawing/2014/main" id="{25CEB14F-2F8F-4F11-8272-FDA31436FA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656" t="23645" r="17474" b="11989"/>
                <a:stretch/>
              </p:blipFill>
              <p:spPr>
                <a:xfrm>
                  <a:off x="1921933" y="1135839"/>
                  <a:ext cx="5253992" cy="3848855"/>
                </a:xfrm>
                <a:prstGeom prst="rect">
                  <a:avLst/>
                </a:prstGeom>
              </p:spPr>
            </p:pic>
            <p:sp>
              <p:nvSpPr>
                <p:cNvPr id="5" name="Rechthoek 4">
                  <a:extLst>
                    <a:ext uri="{FF2B5EF4-FFF2-40B4-BE49-F238E27FC236}">
                      <a16:creationId xmlns:a16="http://schemas.microsoft.com/office/drawing/2014/main" id="{1F571ADF-818B-417C-BDE1-801790752670}"/>
                    </a:ext>
                  </a:extLst>
                </p:cNvPr>
                <p:cNvSpPr/>
                <p:nvPr/>
              </p:nvSpPr>
              <p:spPr>
                <a:xfrm>
                  <a:off x="3820795" y="1269566"/>
                  <a:ext cx="1456267" cy="3581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6" name="Rechthoek 5">
                  <a:extLst>
                    <a:ext uri="{FF2B5EF4-FFF2-40B4-BE49-F238E27FC236}">
                      <a16:creationId xmlns:a16="http://schemas.microsoft.com/office/drawing/2014/main" id="{95D2306A-8B42-4B43-A75D-E8D58B7A5A7B}"/>
                    </a:ext>
                  </a:extLst>
                </p:cNvPr>
                <p:cNvSpPr/>
                <p:nvPr/>
              </p:nvSpPr>
              <p:spPr>
                <a:xfrm>
                  <a:off x="6347637" y="1142439"/>
                  <a:ext cx="1456267" cy="35748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7" name="Rechthoek 6">
                  <a:extLst>
                    <a:ext uri="{FF2B5EF4-FFF2-40B4-BE49-F238E27FC236}">
                      <a16:creationId xmlns:a16="http://schemas.microsoft.com/office/drawing/2014/main" id="{4E375622-BE32-4F44-9451-32D07C3FCA91}"/>
                    </a:ext>
                  </a:extLst>
                </p:cNvPr>
                <p:cNvSpPr/>
                <p:nvPr/>
              </p:nvSpPr>
              <p:spPr>
                <a:xfrm>
                  <a:off x="1262382" y="1135839"/>
                  <a:ext cx="1456267" cy="3581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8" name="Rechthoek 7">
                  <a:extLst>
                    <a:ext uri="{FF2B5EF4-FFF2-40B4-BE49-F238E27FC236}">
                      <a16:creationId xmlns:a16="http://schemas.microsoft.com/office/drawing/2014/main" id="{B25B5A1F-E1FE-4DB8-A3EB-A96F76D2EC60}"/>
                    </a:ext>
                  </a:extLst>
                </p:cNvPr>
                <p:cNvSpPr/>
                <p:nvPr/>
              </p:nvSpPr>
              <p:spPr>
                <a:xfrm>
                  <a:off x="3545848" y="1082517"/>
                  <a:ext cx="172800" cy="3780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9" name="Rechthoek 8">
                  <a:extLst>
                    <a:ext uri="{FF2B5EF4-FFF2-40B4-BE49-F238E27FC236}">
                      <a16:creationId xmlns:a16="http://schemas.microsoft.com/office/drawing/2014/main" id="{3B01619B-902A-42C3-A2EB-0F098FF5838D}"/>
                    </a:ext>
                  </a:extLst>
                </p:cNvPr>
                <p:cNvSpPr/>
                <p:nvPr/>
              </p:nvSpPr>
              <p:spPr>
                <a:xfrm>
                  <a:off x="5377397" y="1082517"/>
                  <a:ext cx="158212" cy="3780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0" name="Rechthoek 9">
                  <a:extLst>
                    <a:ext uri="{FF2B5EF4-FFF2-40B4-BE49-F238E27FC236}">
                      <a16:creationId xmlns:a16="http://schemas.microsoft.com/office/drawing/2014/main" id="{271E0048-849C-4B0E-BFE2-3C995D4DD22C}"/>
                    </a:ext>
                  </a:extLst>
                </p:cNvPr>
                <p:cNvSpPr/>
                <p:nvPr/>
              </p:nvSpPr>
              <p:spPr>
                <a:xfrm>
                  <a:off x="5321051" y="1172517"/>
                  <a:ext cx="45719" cy="36900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1" name="Rechthoek 10">
                  <a:extLst>
                    <a:ext uri="{FF2B5EF4-FFF2-40B4-BE49-F238E27FC236}">
                      <a16:creationId xmlns:a16="http://schemas.microsoft.com/office/drawing/2014/main" id="{3EBBEF99-2579-4314-BB0B-E30E4FC62340}"/>
                    </a:ext>
                  </a:extLst>
                </p:cNvPr>
                <p:cNvSpPr/>
                <p:nvPr/>
              </p:nvSpPr>
              <p:spPr>
                <a:xfrm>
                  <a:off x="3737856" y="1160966"/>
                  <a:ext cx="45719" cy="37080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2" name="PIJL-RECHTS 13">
                  <a:extLst>
                    <a:ext uri="{FF2B5EF4-FFF2-40B4-BE49-F238E27FC236}">
                      <a16:creationId xmlns:a16="http://schemas.microsoft.com/office/drawing/2014/main" id="{2701AC4C-9333-4094-B190-2DC737264F11}"/>
                    </a:ext>
                  </a:extLst>
                </p:cNvPr>
                <p:cNvSpPr/>
                <p:nvPr/>
              </p:nvSpPr>
              <p:spPr>
                <a:xfrm>
                  <a:off x="2324450" y="4508113"/>
                  <a:ext cx="350158" cy="136800"/>
                </a:xfrm>
                <a:prstGeom prst="rightArrow">
                  <a:avLst/>
                </a:prstGeom>
                <a:solidFill>
                  <a:srgbClr val="00B05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3" name="PIJL-RECHTS 14">
                  <a:extLst>
                    <a:ext uri="{FF2B5EF4-FFF2-40B4-BE49-F238E27FC236}">
                      <a16:creationId xmlns:a16="http://schemas.microsoft.com/office/drawing/2014/main" id="{7AEFC077-62B4-478D-8B5B-68747E057303}"/>
                    </a:ext>
                  </a:extLst>
                </p:cNvPr>
                <p:cNvSpPr/>
                <p:nvPr/>
              </p:nvSpPr>
              <p:spPr>
                <a:xfrm rot="10800000">
                  <a:off x="6410006" y="4525745"/>
                  <a:ext cx="350158" cy="136800"/>
                </a:xfrm>
                <a:prstGeom prst="rightArrow">
                  <a:avLst/>
                </a:prstGeom>
                <a:solidFill>
                  <a:srgbClr val="7030A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4" name="Rechthoek 13">
                  <a:extLst>
                    <a:ext uri="{FF2B5EF4-FFF2-40B4-BE49-F238E27FC236}">
                      <a16:creationId xmlns:a16="http://schemas.microsoft.com/office/drawing/2014/main" id="{E54FC98F-B1A7-4771-93F3-2C17BEF854DB}"/>
                    </a:ext>
                  </a:extLst>
                </p:cNvPr>
                <p:cNvSpPr/>
                <p:nvPr/>
              </p:nvSpPr>
              <p:spPr>
                <a:xfrm>
                  <a:off x="3776273" y="1172517"/>
                  <a:ext cx="1532820" cy="369000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5" name="Gebogen pijl 10">
                  <a:extLst>
                    <a:ext uri="{FF2B5EF4-FFF2-40B4-BE49-F238E27FC236}">
                      <a16:creationId xmlns:a16="http://schemas.microsoft.com/office/drawing/2014/main" id="{5417E976-BF8B-41F1-8F02-32C58463B110}"/>
                    </a:ext>
                  </a:extLst>
                </p:cNvPr>
                <p:cNvSpPr/>
                <p:nvPr/>
              </p:nvSpPr>
              <p:spPr>
                <a:xfrm rot="16200000">
                  <a:off x="5499583" y="4272006"/>
                  <a:ext cx="301336" cy="391742"/>
                </a:xfrm>
                <a:prstGeom prst="bentArrow">
                  <a:avLst/>
                </a:prstGeom>
                <a:solidFill>
                  <a:srgbClr val="7030A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Gebogen pijl 16">
                  <a:extLst>
                    <a:ext uri="{FF2B5EF4-FFF2-40B4-BE49-F238E27FC236}">
                      <a16:creationId xmlns:a16="http://schemas.microsoft.com/office/drawing/2014/main" id="{400E2999-AE8C-4520-A33C-69FBE3E73DFD}"/>
                    </a:ext>
                  </a:extLst>
                </p:cNvPr>
                <p:cNvSpPr/>
                <p:nvPr/>
              </p:nvSpPr>
              <p:spPr>
                <a:xfrm rot="16200000" flipV="1">
                  <a:off x="3286699" y="4276086"/>
                  <a:ext cx="301336" cy="383582"/>
                </a:xfrm>
                <a:prstGeom prst="bentArrow">
                  <a:avLst/>
                </a:prstGeom>
                <a:solidFill>
                  <a:srgbClr val="00B05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" name="Tekstvak 16">
                  <a:extLst>
                    <a:ext uri="{FF2B5EF4-FFF2-40B4-BE49-F238E27FC236}">
                      <a16:creationId xmlns:a16="http://schemas.microsoft.com/office/drawing/2014/main" id="{370EA5BA-BD00-42FF-8EBF-2634FBB0143C}"/>
                    </a:ext>
                  </a:extLst>
                </p:cNvPr>
                <p:cNvSpPr txBox="1"/>
                <p:nvPr/>
              </p:nvSpPr>
              <p:spPr>
                <a:xfrm>
                  <a:off x="3309944" y="344328"/>
                  <a:ext cx="4338293" cy="9068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2000" dirty="0"/>
                    <a:t>           e</a:t>
                  </a:r>
                  <a:r>
                    <a:rPr lang="nl-NL" sz="2000" baseline="30000" dirty="0"/>
                    <a:t>-</a:t>
                  </a:r>
                </a:p>
                <a:p>
                  <a:r>
                    <a:rPr lang="nl-NL" sz="3200" dirty="0"/>
                    <a:t>–                     </a:t>
                  </a:r>
                  <a:r>
                    <a:rPr lang="nl-NL" sz="800" dirty="0"/>
                    <a:t>  </a:t>
                  </a:r>
                  <a:r>
                    <a:rPr lang="nl-NL" sz="3200" dirty="0"/>
                    <a:t>+</a:t>
                  </a:r>
                </a:p>
              </p:txBody>
            </p:sp>
            <p:sp>
              <p:nvSpPr>
                <p:cNvPr id="21" name="Vrije vorm 28">
                  <a:extLst>
                    <a:ext uri="{FF2B5EF4-FFF2-40B4-BE49-F238E27FC236}">
                      <a16:creationId xmlns:a16="http://schemas.microsoft.com/office/drawing/2014/main" id="{CD6A5CE7-41D0-4945-9E8D-FEF00E5CCF90}"/>
                    </a:ext>
                  </a:extLst>
                </p:cNvPr>
                <p:cNvSpPr/>
                <p:nvPr/>
              </p:nvSpPr>
              <p:spPr>
                <a:xfrm>
                  <a:off x="4580092" y="558305"/>
                  <a:ext cx="894541" cy="509844"/>
                </a:xfrm>
                <a:custGeom>
                  <a:avLst/>
                  <a:gdLst>
                    <a:gd name="connsiteX0" fmla="*/ 865848 w 894541"/>
                    <a:gd name="connsiteY0" fmla="*/ 509844 h 509844"/>
                    <a:gd name="connsiteX1" fmla="*/ 882032 w 894541"/>
                    <a:gd name="connsiteY1" fmla="*/ 477476 h 509844"/>
                    <a:gd name="connsiteX2" fmla="*/ 793020 w 894541"/>
                    <a:gd name="connsiteY2" fmla="*/ 453199 h 509844"/>
                    <a:gd name="connsiteX3" fmla="*/ 801112 w 894541"/>
                    <a:gd name="connsiteY3" fmla="*/ 477476 h 509844"/>
                    <a:gd name="connsiteX4" fmla="*/ 882032 w 894541"/>
                    <a:gd name="connsiteY4" fmla="*/ 453199 h 509844"/>
                    <a:gd name="connsiteX5" fmla="*/ 882032 w 894541"/>
                    <a:gd name="connsiteY5" fmla="*/ 307543 h 509844"/>
                    <a:gd name="connsiteX6" fmla="*/ 873940 w 894541"/>
                    <a:gd name="connsiteY6" fmla="*/ 283267 h 509844"/>
                    <a:gd name="connsiteX7" fmla="*/ 825388 w 894541"/>
                    <a:gd name="connsiteY7" fmla="*/ 250899 h 509844"/>
                    <a:gd name="connsiteX8" fmla="*/ 768743 w 894541"/>
                    <a:gd name="connsiteY8" fmla="*/ 258991 h 509844"/>
                    <a:gd name="connsiteX9" fmla="*/ 776835 w 894541"/>
                    <a:gd name="connsiteY9" fmla="*/ 299451 h 509844"/>
                    <a:gd name="connsiteX10" fmla="*/ 801112 w 894541"/>
                    <a:gd name="connsiteY10" fmla="*/ 291359 h 509844"/>
                    <a:gd name="connsiteX11" fmla="*/ 809204 w 894541"/>
                    <a:gd name="connsiteY11" fmla="*/ 267083 h 509844"/>
                    <a:gd name="connsiteX12" fmla="*/ 784927 w 894541"/>
                    <a:gd name="connsiteY12" fmla="*/ 226622 h 509844"/>
                    <a:gd name="connsiteX13" fmla="*/ 736375 w 894541"/>
                    <a:gd name="connsiteY13" fmla="*/ 210438 h 509844"/>
                    <a:gd name="connsiteX14" fmla="*/ 712099 w 894541"/>
                    <a:gd name="connsiteY14" fmla="*/ 202346 h 509844"/>
                    <a:gd name="connsiteX15" fmla="*/ 623087 w 894541"/>
                    <a:gd name="connsiteY15" fmla="*/ 218530 h 509844"/>
                    <a:gd name="connsiteX16" fmla="*/ 598811 w 894541"/>
                    <a:gd name="connsiteY16" fmla="*/ 234714 h 509844"/>
                    <a:gd name="connsiteX17" fmla="*/ 647363 w 894541"/>
                    <a:gd name="connsiteY17" fmla="*/ 250899 h 509844"/>
                    <a:gd name="connsiteX18" fmla="*/ 639271 w 894541"/>
                    <a:gd name="connsiteY18" fmla="*/ 186162 h 509844"/>
                    <a:gd name="connsiteX19" fmla="*/ 614995 w 894541"/>
                    <a:gd name="connsiteY19" fmla="*/ 169978 h 509844"/>
                    <a:gd name="connsiteX20" fmla="*/ 550258 w 894541"/>
                    <a:gd name="connsiteY20" fmla="*/ 153794 h 509844"/>
                    <a:gd name="connsiteX21" fmla="*/ 485522 w 894541"/>
                    <a:gd name="connsiteY21" fmla="*/ 186162 h 509844"/>
                    <a:gd name="connsiteX22" fmla="*/ 493614 w 894541"/>
                    <a:gd name="connsiteY22" fmla="*/ 226622 h 509844"/>
                    <a:gd name="connsiteX23" fmla="*/ 517890 w 894541"/>
                    <a:gd name="connsiteY23" fmla="*/ 218530 h 509844"/>
                    <a:gd name="connsiteX24" fmla="*/ 534074 w 894541"/>
                    <a:gd name="connsiteY24" fmla="*/ 121426 h 509844"/>
                    <a:gd name="connsiteX25" fmla="*/ 445062 w 894541"/>
                    <a:gd name="connsiteY25" fmla="*/ 97150 h 509844"/>
                    <a:gd name="connsiteX26" fmla="*/ 396510 w 894541"/>
                    <a:gd name="connsiteY26" fmla="*/ 80966 h 509844"/>
                    <a:gd name="connsiteX27" fmla="*/ 323681 w 894541"/>
                    <a:gd name="connsiteY27" fmla="*/ 89058 h 509844"/>
                    <a:gd name="connsiteX28" fmla="*/ 331773 w 894541"/>
                    <a:gd name="connsiteY28" fmla="*/ 121426 h 509844"/>
                    <a:gd name="connsiteX29" fmla="*/ 339866 w 894541"/>
                    <a:gd name="connsiteY29" fmla="*/ 97150 h 509844"/>
                    <a:gd name="connsiteX30" fmla="*/ 323681 w 894541"/>
                    <a:gd name="connsiteY30" fmla="*/ 48598 h 509844"/>
                    <a:gd name="connsiteX31" fmla="*/ 137565 w 894541"/>
                    <a:gd name="connsiteY31" fmla="*/ 56690 h 509844"/>
                    <a:gd name="connsiteX32" fmla="*/ 129473 w 894541"/>
                    <a:gd name="connsiteY32" fmla="*/ 80966 h 509844"/>
                    <a:gd name="connsiteX33" fmla="*/ 153749 w 894541"/>
                    <a:gd name="connsiteY33" fmla="*/ 105242 h 509844"/>
                    <a:gd name="connsiteX34" fmla="*/ 202301 w 894541"/>
                    <a:gd name="connsiteY34" fmla="*/ 121426 h 509844"/>
                    <a:gd name="connsiteX35" fmla="*/ 226577 w 894541"/>
                    <a:gd name="connsiteY35" fmla="*/ 72874 h 509844"/>
                    <a:gd name="connsiteX36" fmla="*/ 218485 w 894541"/>
                    <a:gd name="connsiteY36" fmla="*/ 48598 h 509844"/>
                    <a:gd name="connsiteX37" fmla="*/ 194209 w 894541"/>
                    <a:gd name="connsiteY37" fmla="*/ 40506 h 509844"/>
                    <a:gd name="connsiteX38" fmla="*/ 129473 w 894541"/>
                    <a:gd name="connsiteY38" fmla="*/ 24322 h 509844"/>
                    <a:gd name="connsiteX39" fmla="*/ 80920 w 894541"/>
                    <a:gd name="connsiteY39" fmla="*/ 8137 h 509844"/>
                    <a:gd name="connsiteX40" fmla="*/ 0 w 894541"/>
                    <a:gd name="connsiteY40" fmla="*/ 45 h 509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894541" h="509844">
                      <a:moveTo>
                        <a:pt x="865848" y="509844"/>
                      </a:moveTo>
                      <a:cubicBezTo>
                        <a:pt x="871243" y="499055"/>
                        <a:pt x="880536" y="489446"/>
                        <a:pt x="882032" y="477476"/>
                      </a:cubicBezTo>
                      <a:cubicBezTo>
                        <a:pt x="889644" y="416581"/>
                        <a:pt x="830706" y="449430"/>
                        <a:pt x="793020" y="453199"/>
                      </a:cubicBezTo>
                      <a:cubicBezTo>
                        <a:pt x="795717" y="461291"/>
                        <a:pt x="792837" y="475407"/>
                        <a:pt x="801112" y="477476"/>
                      </a:cubicBezTo>
                      <a:cubicBezTo>
                        <a:pt x="838980" y="486943"/>
                        <a:pt x="856369" y="470308"/>
                        <a:pt x="882032" y="453199"/>
                      </a:cubicBezTo>
                      <a:cubicBezTo>
                        <a:pt x="902036" y="393186"/>
                        <a:pt x="895021" y="424445"/>
                        <a:pt x="882032" y="307543"/>
                      </a:cubicBezTo>
                      <a:cubicBezTo>
                        <a:pt x="881090" y="299065"/>
                        <a:pt x="879971" y="289298"/>
                        <a:pt x="873940" y="283267"/>
                      </a:cubicBezTo>
                      <a:cubicBezTo>
                        <a:pt x="860186" y="269513"/>
                        <a:pt x="825388" y="250899"/>
                        <a:pt x="825388" y="250899"/>
                      </a:cubicBezTo>
                      <a:cubicBezTo>
                        <a:pt x="806506" y="253596"/>
                        <a:pt x="782230" y="245504"/>
                        <a:pt x="768743" y="258991"/>
                      </a:cubicBezTo>
                      <a:cubicBezTo>
                        <a:pt x="759018" y="268716"/>
                        <a:pt x="767109" y="289726"/>
                        <a:pt x="776835" y="299451"/>
                      </a:cubicBezTo>
                      <a:cubicBezTo>
                        <a:pt x="782867" y="305483"/>
                        <a:pt x="793020" y="294056"/>
                        <a:pt x="801112" y="291359"/>
                      </a:cubicBezTo>
                      <a:cubicBezTo>
                        <a:pt x="803809" y="283267"/>
                        <a:pt x="809204" y="275613"/>
                        <a:pt x="809204" y="267083"/>
                      </a:cubicBezTo>
                      <a:cubicBezTo>
                        <a:pt x="809204" y="253240"/>
                        <a:pt x="797747" y="233032"/>
                        <a:pt x="784927" y="226622"/>
                      </a:cubicBezTo>
                      <a:cubicBezTo>
                        <a:pt x="769669" y="218993"/>
                        <a:pt x="752559" y="215833"/>
                        <a:pt x="736375" y="210438"/>
                      </a:cubicBezTo>
                      <a:lnTo>
                        <a:pt x="712099" y="202346"/>
                      </a:lnTo>
                      <a:cubicBezTo>
                        <a:pt x="689784" y="205135"/>
                        <a:pt x="648035" y="206056"/>
                        <a:pt x="623087" y="218530"/>
                      </a:cubicBezTo>
                      <a:cubicBezTo>
                        <a:pt x="614388" y="222879"/>
                        <a:pt x="606903" y="229319"/>
                        <a:pt x="598811" y="234714"/>
                      </a:cubicBezTo>
                      <a:cubicBezTo>
                        <a:pt x="598824" y="234733"/>
                        <a:pt x="631106" y="299671"/>
                        <a:pt x="647363" y="250899"/>
                      </a:cubicBezTo>
                      <a:cubicBezTo>
                        <a:pt x="654240" y="230268"/>
                        <a:pt x="647348" y="206354"/>
                        <a:pt x="639271" y="186162"/>
                      </a:cubicBezTo>
                      <a:cubicBezTo>
                        <a:pt x="635659" y="177132"/>
                        <a:pt x="623694" y="174327"/>
                        <a:pt x="614995" y="169978"/>
                      </a:cubicBezTo>
                      <a:cubicBezTo>
                        <a:pt x="598406" y="161684"/>
                        <a:pt x="565648" y="156872"/>
                        <a:pt x="550258" y="153794"/>
                      </a:cubicBezTo>
                      <a:cubicBezTo>
                        <a:pt x="527509" y="157585"/>
                        <a:pt x="489826" y="151731"/>
                        <a:pt x="485522" y="186162"/>
                      </a:cubicBezTo>
                      <a:cubicBezTo>
                        <a:pt x="483816" y="199810"/>
                        <a:pt x="490917" y="213135"/>
                        <a:pt x="493614" y="226622"/>
                      </a:cubicBezTo>
                      <a:cubicBezTo>
                        <a:pt x="501706" y="223925"/>
                        <a:pt x="510793" y="223261"/>
                        <a:pt x="517890" y="218530"/>
                      </a:cubicBezTo>
                      <a:cubicBezTo>
                        <a:pt x="551076" y="196406"/>
                        <a:pt x="561276" y="164171"/>
                        <a:pt x="534074" y="121426"/>
                      </a:cubicBezTo>
                      <a:cubicBezTo>
                        <a:pt x="527227" y="110667"/>
                        <a:pt x="458107" y="100708"/>
                        <a:pt x="445062" y="97150"/>
                      </a:cubicBezTo>
                      <a:cubicBezTo>
                        <a:pt x="428604" y="92661"/>
                        <a:pt x="396510" y="80966"/>
                        <a:pt x="396510" y="80966"/>
                      </a:cubicBezTo>
                      <a:cubicBezTo>
                        <a:pt x="372234" y="83663"/>
                        <a:pt x="346636" y="80711"/>
                        <a:pt x="323681" y="89058"/>
                      </a:cubicBezTo>
                      <a:cubicBezTo>
                        <a:pt x="268664" y="109064"/>
                        <a:pt x="328180" y="120228"/>
                        <a:pt x="331773" y="121426"/>
                      </a:cubicBezTo>
                      <a:cubicBezTo>
                        <a:pt x="334471" y="113334"/>
                        <a:pt x="340808" y="105628"/>
                        <a:pt x="339866" y="97150"/>
                      </a:cubicBezTo>
                      <a:cubicBezTo>
                        <a:pt x="337982" y="80195"/>
                        <a:pt x="323681" y="48598"/>
                        <a:pt x="323681" y="48598"/>
                      </a:cubicBezTo>
                      <a:cubicBezTo>
                        <a:pt x="261642" y="51295"/>
                        <a:pt x="198817" y="46481"/>
                        <a:pt x="137565" y="56690"/>
                      </a:cubicBezTo>
                      <a:cubicBezTo>
                        <a:pt x="129151" y="58092"/>
                        <a:pt x="126776" y="72874"/>
                        <a:pt x="129473" y="80966"/>
                      </a:cubicBezTo>
                      <a:cubicBezTo>
                        <a:pt x="133092" y="91823"/>
                        <a:pt x="143745" y="99684"/>
                        <a:pt x="153749" y="105242"/>
                      </a:cubicBezTo>
                      <a:cubicBezTo>
                        <a:pt x="168662" y="113527"/>
                        <a:pt x="202301" y="121426"/>
                        <a:pt x="202301" y="121426"/>
                      </a:cubicBezTo>
                      <a:cubicBezTo>
                        <a:pt x="210484" y="109152"/>
                        <a:pt x="226577" y="89625"/>
                        <a:pt x="226577" y="72874"/>
                      </a:cubicBezTo>
                      <a:cubicBezTo>
                        <a:pt x="226577" y="64344"/>
                        <a:pt x="224516" y="54629"/>
                        <a:pt x="218485" y="48598"/>
                      </a:cubicBezTo>
                      <a:cubicBezTo>
                        <a:pt x="212454" y="42567"/>
                        <a:pt x="202438" y="42750"/>
                        <a:pt x="194209" y="40506"/>
                      </a:cubicBezTo>
                      <a:cubicBezTo>
                        <a:pt x="172750" y="34654"/>
                        <a:pt x="150574" y="31356"/>
                        <a:pt x="129473" y="24322"/>
                      </a:cubicBezTo>
                      <a:cubicBezTo>
                        <a:pt x="113289" y="18927"/>
                        <a:pt x="97808" y="10550"/>
                        <a:pt x="80920" y="8137"/>
                      </a:cubicBezTo>
                      <a:cubicBezTo>
                        <a:pt x="16265" y="-1099"/>
                        <a:pt x="43349" y="45"/>
                        <a:pt x="0" y="4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2" name="Vrije vorm 30">
                  <a:extLst>
                    <a:ext uri="{FF2B5EF4-FFF2-40B4-BE49-F238E27FC236}">
                      <a16:creationId xmlns:a16="http://schemas.microsoft.com/office/drawing/2014/main" id="{F26F3A46-7B70-4719-8F74-3D2790D365FF}"/>
                    </a:ext>
                  </a:extLst>
                </p:cNvPr>
                <p:cNvSpPr/>
                <p:nvPr/>
              </p:nvSpPr>
              <p:spPr>
                <a:xfrm>
                  <a:off x="3649508" y="614995"/>
                  <a:ext cx="915861" cy="469338"/>
                </a:xfrm>
                <a:custGeom>
                  <a:avLst/>
                  <a:gdLst>
                    <a:gd name="connsiteX0" fmla="*/ 0 w 915861"/>
                    <a:gd name="connsiteY0" fmla="*/ 469338 h 469338"/>
                    <a:gd name="connsiteX1" fmla="*/ 8092 w 915861"/>
                    <a:gd name="connsiteY1" fmla="*/ 404601 h 469338"/>
                    <a:gd name="connsiteX2" fmla="*/ 24276 w 915861"/>
                    <a:gd name="connsiteY2" fmla="*/ 420786 h 469338"/>
                    <a:gd name="connsiteX3" fmla="*/ 16184 w 915861"/>
                    <a:gd name="connsiteY3" fmla="*/ 445062 h 469338"/>
                    <a:gd name="connsiteX4" fmla="*/ 16184 w 915861"/>
                    <a:gd name="connsiteY4" fmla="*/ 356049 h 469338"/>
                    <a:gd name="connsiteX5" fmla="*/ 24276 w 915861"/>
                    <a:gd name="connsiteY5" fmla="*/ 323681 h 469338"/>
                    <a:gd name="connsiteX6" fmla="*/ 48552 w 915861"/>
                    <a:gd name="connsiteY6" fmla="*/ 299405 h 469338"/>
                    <a:gd name="connsiteX7" fmla="*/ 137565 w 915861"/>
                    <a:gd name="connsiteY7" fmla="*/ 307497 h 469338"/>
                    <a:gd name="connsiteX8" fmla="*/ 129473 w 915861"/>
                    <a:gd name="connsiteY8" fmla="*/ 331773 h 469338"/>
                    <a:gd name="connsiteX9" fmla="*/ 105196 w 915861"/>
                    <a:gd name="connsiteY9" fmla="*/ 339865 h 469338"/>
                    <a:gd name="connsiteX10" fmla="*/ 64736 w 915861"/>
                    <a:gd name="connsiteY10" fmla="*/ 331773 h 469338"/>
                    <a:gd name="connsiteX11" fmla="*/ 89012 w 915861"/>
                    <a:gd name="connsiteY11" fmla="*/ 267037 h 469338"/>
                    <a:gd name="connsiteX12" fmla="*/ 145657 w 915861"/>
                    <a:gd name="connsiteY12" fmla="*/ 258945 h 469338"/>
                    <a:gd name="connsiteX13" fmla="*/ 194209 w 915861"/>
                    <a:gd name="connsiteY13" fmla="*/ 267037 h 469338"/>
                    <a:gd name="connsiteX14" fmla="*/ 186117 w 915861"/>
                    <a:gd name="connsiteY14" fmla="*/ 299405 h 469338"/>
                    <a:gd name="connsiteX15" fmla="*/ 218485 w 915861"/>
                    <a:gd name="connsiteY15" fmla="*/ 218485 h 469338"/>
                    <a:gd name="connsiteX16" fmla="*/ 234669 w 915861"/>
                    <a:gd name="connsiteY16" fmla="*/ 194209 h 469338"/>
                    <a:gd name="connsiteX17" fmla="*/ 356050 w 915861"/>
                    <a:gd name="connsiteY17" fmla="*/ 194209 h 469338"/>
                    <a:gd name="connsiteX18" fmla="*/ 380326 w 915861"/>
                    <a:gd name="connsiteY18" fmla="*/ 218485 h 469338"/>
                    <a:gd name="connsiteX19" fmla="*/ 380326 w 915861"/>
                    <a:gd name="connsiteY19" fmla="*/ 267037 h 469338"/>
                    <a:gd name="connsiteX20" fmla="*/ 356050 w 915861"/>
                    <a:gd name="connsiteY20" fmla="*/ 283221 h 469338"/>
                    <a:gd name="connsiteX21" fmla="*/ 323681 w 915861"/>
                    <a:gd name="connsiteY21" fmla="*/ 242761 h 469338"/>
                    <a:gd name="connsiteX22" fmla="*/ 331773 w 915861"/>
                    <a:gd name="connsiteY22" fmla="*/ 218485 h 469338"/>
                    <a:gd name="connsiteX23" fmla="*/ 380326 w 915861"/>
                    <a:gd name="connsiteY23" fmla="*/ 194209 h 469338"/>
                    <a:gd name="connsiteX24" fmla="*/ 428878 w 915861"/>
                    <a:gd name="connsiteY24" fmla="*/ 169932 h 469338"/>
                    <a:gd name="connsiteX25" fmla="*/ 461246 w 915861"/>
                    <a:gd name="connsiteY25" fmla="*/ 178024 h 469338"/>
                    <a:gd name="connsiteX26" fmla="*/ 509798 w 915861"/>
                    <a:gd name="connsiteY26" fmla="*/ 202301 h 469338"/>
                    <a:gd name="connsiteX27" fmla="*/ 509798 w 915861"/>
                    <a:gd name="connsiteY27" fmla="*/ 267037 h 469338"/>
                    <a:gd name="connsiteX28" fmla="*/ 485522 w 915861"/>
                    <a:gd name="connsiteY28" fmla="*/ 275129 h 469338"/>
                    <a:gd name="connsiteX29" fmla="*/ 396510 w 915861"/>
                    <a:gd name="connsiteY29" fmla="*/ 242761 h 469338"/>
                    <a:gd name="connsiteX30" fmla="*/ 436970 w 915861"/>
                    <a:gd name="connsiteY30" fmla="*/ 210393 h 469338"/>
                    <a:gd name="connsiteX31" fmla="*/ 461246 w 915861"/>
                    <a:gd name="connsiteY31" fmla="*/ 194209 h 469338"/>
                    <a:gd name="connsiteX32" fmla="*/ 509798 w 915861"/>
                    <a:gd name="connsiteY32" fmla="*/ 178024 h 469338"/>
                    <a:gd name="connsiteX33" fmla="*/ 623087 w 915861"/>
                    <a:gd name="connsiteY33" fmla="*/ 186117 h 469338"/>
                    <a:gd name="connsiteX34" fmla="*/ 590719 w 915861"/>
                    <a:gd name="connsiteY34" fmla="*/ 250853 h 469338"/>
                    <a:gd name="connsiteX35" fmla="*/ 558350 w 915861"/>
                    <a:gd name="connsiteY35" fmla="*/ 169932 h 469338"/>
                    <a:gd name="connsiteX36" fmla="*/ 679731 w 915861"/>
                    <a:gd name="connsiteY36" fmla="*/ 145656 h 469338"/>
                    <a:gd name="connsiteX37" fmla="*/ 736375 w 915861"/>
                    <a:gd name="connsiteY37" fmla="*/ 153748 h 469338"/>
                    <a:gd name="connsiteX38" fmla="*/ 744467 w 915861"/>
                    <a:gd name="connsiteY38" fmla="*/ 202301 h 469338"/>
                    <a:gd name="connsiteX39" fmla="*/ 720191 w 915861"/>
                    <a:gd name="connsiteY39" fmla="*/ 210393 h 469338"/>
                    <a:gd name="connsiteX40" fmla="*/ 728283 w 915861"/>
                    <a:gd name="connsiteY40" fmla="*/ 113288 h 469338"/>
                    <a:gd name="connsiteX41" fmla="*/ 801111 w 915861"/>
                    <a:gd name="connsiteY41" fmla="*/ 121380 h 469338"/>
                    <a:gd name="connsiteX42" fmla="*/ 809204 w 915861"/>
                    <a:gd name="connsiteY42" fmla="*/ 145656 h 469338"/>
                    <a:gd name="connsiteX43" fmla="*/ 793019 w 915861"/>
                    <a:gd name="connsiteY43" fmla="*/ 129472 h 469338"/>
                    <a:gd name="connsiteX44" fmla="*/ 809204 w 915861"/>
                    <a:gd name="connsiteY44" fmla="*/ 113288 h 469338"/>
                    <a:gd name="connsiteX45" fmla="*/ 865848 w 915861"/>
                    <a:gd name="connsiteY45" fmla="*/ 105196 h 469338"/>
                    <a:gd name="connsiteX46" fmla="*/ 890124 w 915861"/>
                    <a:gd name="connsiteY46" fmla="*/ 97104 h 469338"/>
                    <a:gd name="connsiteX47" fmla="*/ 914400 w 915861"/>
                    <a:gd name="connsiteY47" fmla="*/ 105196 h 469338"/>
                    <a:gd name="connsiteX48" fmla="*/ 906308 w 915861"/>
                    <a:gd name="connsiteY48" fmla="*/ 129472 h 469338"/>
                    <a:gd name="connsiteX49" fmla="*/ 873940 w 915861"/>
                    <a:gd name="connsiteY49" fmla="*/ 121380 h 469338"/>
                    <a:gd name="connsiteX50" fmla="*/ 882032 w 915861"/>
                    <a:gd name="connsiteY50" fmla="*/ 64736 h 469338"/>
                    <a:gd name="connsiteX51" fmla="*/ 890124 w 915861"/>
                    <a:gd name="connsiteY51" fmla="*/ 40460 h 469338"/>
                    <a:gd name="connsiteX52" fmla="*/ 890124 w 915861"/>
                    <a:gd name="connsiteY52" fmla="*/ 0 h 469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915861" h="469338">
                      <a:moveTo>
                        <a:pt x="0" y="469338"/>
                      </a:moveTo>
                      <a:cubicBezTo>
                        <a:pt x="2697" y="447759"/>
                        <a:pt x="-1634" y="424052"/>
                        <a:pt x="8092" y="404601"/>
                      </a:cubicBezTo>
                      <a:cubicBezTo>
                        <a:pt x="11504" y="397777"/>
                        <a:pt x="22780" y="413305"/>
                        <a:pt x="24276" y="420786"/>
                      </a:cubicBezTo>
                      <a:cubicBezTo>
                        <a:pt x="25949" y="429150"/>
                        <a:pt x="18881" y="436970"/>
                        <a:pt x="16184" y="445062"/>
                      </a:cubicBezTo>
                      <a:cubicBezTo>
                        <a:pt x="2013" y="402548"/>
                        <a:pt x="5001" y="423150"/>
                        <a:pt x="16184" y="356049"/>
                      </a:cubicBezTo>
                      <a:cubicBezTo>
                        <a:pt x="18012" y="345079"/>
                        <a:pt x="18758" y="333337"/>
                        <a:pt x="24276" y="323681"/>
                      </a:cubicBezTo>
                      <a:cubicBezTo>
                        <a:pt x="29954" y="313745"/>
                        <a:pt x="40460" y="307497"/>
                        <a:pt x="48552" y="299405"/>
                      </a:cubicBezTo>
                      <a:cubicBezTo>
                        <a:pt x="78223" y="302102"/>
                        <a:pt x="109903" y="296432"/>
                        <a:pt x="137565" y="307497"/>
                      </a:cubicBezTo>
                      <a:cubicBezTo>
                        <a:pt x="145485" y="310665"/>
                        <a:pt x="135505" y="325742"/>
                        <a:pt x="129473" y="331773"/>
                      </a:cubicBezTo>
                      <a:cubicBezTo>
                        <a:pt x="123441" y="337805"/>
                        <a:pt x="113288" y="337168"/>
                        <a:pt x="105196" y="339865"/>
                      </a:cubicBezTo>
                      <a:cubicBezTo>
                        <a:pt x="91709" y="337168"/>
                        <a:pt x="72365" y="343217"/>
                        <a:pt x="64736" y="331773"/>
                      </a:cubicBezTo>
                      <a:cubicBezTo>
                        <a:pt x="59591" y="324055"/>
                        <a:pt x="75907" y="272861"/>
                        <a:pt x="89012" y="267037"/>
                      </a:cubicBezTo>
                      <a:cubicBezTo>
                        <a:pt x="106441" y="259291"/>
                        <a:pt x="126775" y="261642"/>
                        <a:pt x="145657" y="258945"/>
                      </a:cubicBezTo>
                      <a:cubicBezTo>
                        <a:pt x="161841" y="261642"/>
                        <a:pt x="182607" y="255435"/>
                        <a:pt x="194209" y="267037"/>
                      </a:cubicBezTo>
                      <a:cubicBezTo>
                        <a:pt x="202073" y="274901"/>
                        <a:pt x="186117" y="310526"/>
                        <a:pt x="186117" y="299405"/>
                      </a:cubicBezTo>
                      <a:cubicBezTo>
                        <a:pt x="186117" y="231218"/>
                        <a:pt x="180273" y="243960"/>
                        <a:pt x="218485" y="218485"/>
                      </a:cubicBezTo>
                      <a:cubicBezTo>
                        <a:pt x="223880" y="210393"/>
                        <a:pt x="225970" y="198558"/>
                        <a:pt x="234669" y="194209"/>
                      </a:cubicBezTo>
                      <a:cubicBezTo>
                        <a:pt x="267690" y="177699"/>
                        <a:pt x="325904" y="190860"/>
                        <a:pt x="356050" y="194209"/>
                      </a:cubicBezTo>
                      <a:cubicBezTo>
                        <a:pt x="364142" y="202301"/>
                        <a:pt x="373978" y="208963"/>
                        <a:pt x="380326" y="218485"/>
                      </a:cubicBezTo>
                      <a:cubicBezTo>
                        <a:pt x="390134" y="233198"/>
                        <a:pt x="392096" y="252324"/>
                        <a:pt x="380326" y="267037"/>
                      </a:cubicBezTo>
                      <a:cubicBezTo>
                        <a:pt x="374251" y="274631"/>
                        <a:pt x="364142" y="277826"/>
                        <a:pt x="356050" y="283221"/>
                      </a:cubicBezTo>
                      <a:cubicBezTo>
                        <a:pt x="347402" y="274574"/>
                        <a:pt x="325723" y="255012"/>
                        <a:pt x="323681" y="242761"/>
                      </a:cubicBezTo>
                      <a:cubicBezTo>
                        <a:pt x="322279" y="234347"/>
                        <a:pt x="326444" y="225146"/>
                        <a:pt x="331773" y="218485"/>
                      </a:cubicBezTo>
                      <a:cubicBezTo>
                        <a:pt x="343181" y="204225"/>
                        <a:pt x="364334" y="199540"/>
                        <a:pt x="380326" y="194209"/>
                      </a:cubicBezTo>
                      <a:cubicBezTo>
                        <a:pt x="392600" y="186026"/>
                        <a:pt x="412126" y="169932"/>
                        <a:pt x="428878" y="169932"/>
                      </a:cubicBezTo>
                      <a:cubicBezTo>
                        <a:pt x="439999" y="169932"/>
                        <a:pt x="450553" y="174969"/>
                        <a:pt x="461246" y="178024"/>
                      </a:cubicBezTo>
                      <a:cubicBezTo>
                        <a:pt x="490558" y="186399"/>
                        <a:pt x="483202" y="184570"/>
                        <a:pt x="509798" y="202301"/>
                      </a:cubicBezTo>
                      <a:cubicBezTo>
                        <a:pt x="517529" y="225495"/>
                        <a:pt x="527158" y="240997"/>
                        <a:pt x="509798" y="267037"/>
                      </a:cubicBezTo>
                      <a:cubicBezTo>
                        <a:pt x="505067" y="274134"/>
                        <a:pt x="493614" y="272432"/>
                        <a:pt x="485522" y="275129"/>
                      </a:cubicBezTo>
                      <a:cubicBezTo>
                        <a:pt x="474252" y="274002"/>
                        <a:pt x="388588" y="290295"/>
                        <a:pt x="396510" y="242761"/>
                      </a:cubicBezTo>
                      <a:cubicBezTo>
                        <a:pt x="401470" y="212999"/>
                        <a:pt x="417461" y="220147"/>
                        <a:pt x="436970" y="210393"/>
                      </a:cubicBezTo>
                      <a:cubicBezTo>
                        <a:pt x="445669" y="206044"/>
                        <a:pt x="452359" y="198159"/>
                        <a:pt x="461246" y="194209"/>
                      </a:cubicBezTo>
                      <a:cubicBezTo>
                        <a:pt x="476835" y="187280"/>
                        <a:pt x="509798" y="178024"/>
                        <a:pt x="509798" y="178024"/>
                      </a:cubicBezTo>
                      <a:cubicBezTo>
                        <a:pt x="547561" y="180722"/>
                        <a:pt x="590844" y="166275"/>
                        <a:pt x="623087" y="186117"/>
                      </a:cubicBezTo>
                      <a:cubicBezTo>
                        <a:pt x="688426" y="226326"/>
                        <a:pt x="599710" y="247856"/>
                        <a:pt x="590719" y="250853"/>
                      </a:cubicBezTo>
                      <a:cubicBezTo>
                        <a:pt x="549002" y="242510"/>
                        <a:pt x="508434" y="248370"/>
                        <a:pt x="558350" y="169932"/>
                      </a:cubicBezTo>
                      <a:cubicBezTo>
                        <a:pt x="569264" y="152781"/>
                        <a:pt x="677014" y="145958"/>
                        <a:pt x="679731" y="145656"/>
                      </a:cubicBezTo>
                      <a:cubicBezTo>
                        <a:pt x="698612" y="148353"/>
                        <a:pt x="718946" y="146002"/>
                        <a:pt x="736375" y="153748"/>
                      </a:cubicBezTo>
                      <a:cubicBezTo>
                        <a:pt x="754945" y="162001"/>
                        <a:pt x="757692" y="189076"/>
                        <a:pt x="744467" y="202301"/>
                      </a:cubicBezTo>
                      <a:cubicBezTo>
                        <a:pt x="738436" y="208333"/>
                        <a:pt x="728283" y="207696"/>
                        <a:pt x="720191" y="210393"/>
                      </a:cubicBezTo>
                      <a:cubicBezTo>
                        <a:pt x="722888" y="178025"/>
                        <a:pt x="706434" y="137322"/>
                        <a:pt x="728283" y="113288"/>
                      </a:cubicBezTo>
                      <a:cubicBezTo>
                        <a:pt x="744713" y="95215"/>
                        <a:pt x="778433" y="112309"/>
                        <a:pt x="801111" y="121380"/>
                      </a:cubicBezTo>
                      <a:cubicBezTo>
                        <a:pt x="809031" y="124548"/>
                        <a:pt x="815235" y="139625"/>
                        <a:pt x="809204" y="145656"/>
                      </a:cubicBezTo>
                      <a:lnTo>
                        <a:pt x="793019" y="129472"/>
                      </a:lnTo>
                      <a:cubicBezTo>
                        <a:pt x="798414" y="124077"/>
                        <a:pt x="801966" y="115701"/>
                        <a:pt x="809204" y="113288"/>
                      </a:cubicBezTo>
                      <a:cubicBezTo>
                        <a:pt x="827298" y="107257"/>
                        <a:pt x="847145" y="108937"/>
                        <a:pt x="865848" y="105196"/>
                      </a:cubicBezTo>
                      <a:cubicBezTo>
                        <a:pt x="874212" y="103523"/>
                        <a:pt x="882032" y="99801"/>
                        <a:pt x="890124" y="97104"/>
                      </a:cubicBezTo>
                      <a:cubicBezTo>
                        <a:pt x="898216" y="99801"/>
                        <a:pt x="910585" y="97567"/>
                        <a:pt x="914400" y="105196"/>
                      </a:cubicBezTo>
                      <a:cubicBezTo>
                        <a:pt x="918215" y="112825"/>
                        <a:pt x="914228" y="126304"/>
                        <a:pt x="906308" y="129472"/>
                      </a:cubicBezTo>
                      <a:cubicBezTo>
                        <a:pt x="895982" y="133602"/>
                        <a:pt x="884729" y="124077"/>
                        <a:pt x="873940" y="121380"/>
                      </a:cubicBezTo>
                      <a:cubicBezTo>
                        <a:pt x="876637" y="102499"/>
                        <a:pt x="878291" y="83439"/>
                        <a:pt x="882032" y="64736"/>
                      </a:cubicBezTo>
                      <a:cubicBezTo>
                        <a:pt x="883705" y="56372"/>
                        <a:pt x="889066" y="48924"/>
                        <a:pt x="890124" y="40460"/>
                      </a:cubicBezTo>
                      <a:cubicBezTo>
                        <a:pt x="891797" y="27077"/>
                        <a:pt x="890124" y="13487"/>
                        <a:pt x="890124" y="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0" name="Tekstvak 19">
                  <a:extLst>
                    <a:ext uri="{FF2B5EF4-FFF2-40B4-BE49-F238E27FC236}">
                      <a16:creationId xmlns:a16="http://schemas.microsoft.com/office/drawing/2014/main" id="{8F0EC496-A2B4-4DF5-B074-34023D880BE5}"/>
                    </a:ext>
                  </a:extLst>
                </p:cNvPr>
                <p:cNvSpPr txBox="1"/>
                <p:nvPr/>
              </p:nvSpPr>
              <p:spPr>
                <a:xfrm>
                  <a:off x="398018" y="1289211"/>
                  <a:ext cx="8507871" cy="37548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                                                                                                                          </a:t>
                  </a:r>
                  <a:r>
                    <a:rPr lang="nl-NL" b="1" dirty="0"/>
                    <a:t>H</a:t>
                  </a:r>
                  <a:r>
                    <a:rPr lang="nl-NL" b="1" baseline="-25000" dirty="0"/>
                    <a:t>2</a:t>
                  </a:r>
                  <a:r>
                    <a:rPr lang="nl-NL" b="1" dirty="0"/>
                    <a:t>O</a:t>
                  </a:r>
                  <a:r>
                    <a:rPr lang="nl-NL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     </a:t>
                  </a:r>
                  <a:r>
                    <a:rPr lang="nl-NL" dirty="0"/>
                    <a:t>(N</a:t>
                  </a:r>
                  <a:r>
                    <a:rPr lang="nl-NL" baseline="-25000" dirty="0"/>
                    <a:t>2</a:t>
                  </a:r>
                  <a:r>
                    <a:rPr lang="nl-NL" dirty="0"/>
                    <a:t>)</a:t>
                  </a:r>
                </a:p>
                <a:p>
                  <a:endParaRPr lang="nl-NL" sz="24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  <a:p>
                  <a:r>
                    <a:rPr lang="nl-NL" dirty="0"/>
                    <a:t>           </a:t>
                  </a:r>
                  <a:r>
                    <a:rPr lang="nl-NL" sz="400" dirty="0"/>
                    <a:t>         </a:t>
                  </a:r>
                  <a:r>
                    <a:rPr lang="nl-NL" dirty="0">
                      <a:solidFill>
                        <a:schemeClr val="bg1"/>
                      </a:solidFill>
                    </a:rPr>
                    <a:t>poreuze elektrodes</a:t>
                  </a:r>
                </a:p>
                <a:p>
                  <a:r>
                    <a:rPr lang="nl-NL"/>
                    <a:t>                                                                            </a:t>
                  </a:r>
                  <a:r>
                    <a:rPr lang="nl-NL" b="1"/>
                    <a:t>H</a:t>
                  </a:r>
                  <a:r>
                    <a:rPr lang="nl-NL" b="1" baseline="30000"/>
                    <a:t>+</a:t>
                  </a:r>
                  <a:endParaRPr lang="nl-NL" b="1" baseline="30000" dirty="0"/>
                </a:p>
                <a:p>
                  <a:r>
                    <a:rPr lang="nl-NL" dirty="0"/>
                    <a:t>             </a:t>
                  </a:r>
                </a:p>
                <a:p>
                  <a:endParaRPr lang="nl-NL" dirty="0">
                    <a:solidFill>
                      <a:srgbClr val="C00000"/>
                    </a:solidFill>
                  </a:endParaRPr>
                </a:p>
                <a:p>
                  <a:r>
                    <a:rPr lang="nl-NL" dirty="0">
                      <a:solidFill>
                        <a:srgbClr val="C00000"/>
                      </a:solidFill>
                    </a:rPr>
                    <a:t>                                                                         </a:t>
                  </a:r>
                  <a:r>
                    <a:rPr lang="nl-NL" dirty="0"/>
                    <a:t>zure</a:t>
                  </a:r>
                </a:p>
                <a:p>
                  <a:r>
                    <a:rPr lang="nl-NL" dirty="0">
                      <a:solidFill>
                        <a:srgbClr val="00B050"/>
                      </a:solidFill>
                    </a:rPr>
                    <a:t>                                                                     </a:t>
                  </a:r>
                  <a:r>
                    <a:rPr lang="nl-NL" dirty="0"/>
                    <a:t>elektrolyt </a:t>
                  </a:r>
                </a:p>
                <a:p>
                  <a:endParaRPr lang="nl-NL" dirty="0">
                    <a:solidFill>
                      <a:srgbClr val="C00000"/>
                    </a:solidFill>
                  </a:endParaRPr>
                </a:p>
                <a:p>
                  <a:endParaRPr lang="nl-NL" dirty="0">
                    <a:solidFill>
                      <a:srgbClr val="C00000"/>
                    </a:solidFill>
                  </a:endParaRPr>
                </a:p>
                <a:p>
                  <a:endParaRPr lang="nl-NL" sz="1600" dirty="0">
                    <a:solidFill>
                      <a:srgbClr val="C00000"/>
                    </a:solidFill>
                  </a:endParaRPr>
                </a:p>
                <a:p>
                  <a:r>
                    <a:rPr lang="nl-NL" dirty="0">
                      <a:solidFill>
                        <a:srgbClr val="00B050"/>
                      </a:solidFill>
                    </a:rPr>
                    <a:t>                            </a:t>
                  </a:r>
                  <a:r>
                    <a:rPr lang="nl-NL" b="1" dirty="0"/>
                    <a:t>H</a:t>
                  </a:r>
                  <a:r>
                    <a:rPr lang="nl-NL" b="1" baseline="-25000" dirty="0"/>
                    <a:t>2</a:t>
                  </a:r>
                  <a:r>
                    <a:rPr lang="nl-NL" dirty="0"/>
                    <a:t>                                                                                           </a:t>
                  </a:r>
                  <a:r>
                    <a:rPr lang="nl-NL" b="1" dirty="0"/>
                    <a:t>O</a:t>
                  </a:r>
                  <a:r>
                    <a:rPr lang="nl-NL" b="1" baseline="-25000" dirty="0"/>
                    <a:t>2</a:t>
                  </a:r>
                  <a:r>
                    <a:rPr lang="nl-NL" dirty="0"/>
                    <a:t>     (N</a:t>
                  </a:r>
                  <a:r>
                    <a:rPr lang="nl-NL" baseline="-25000" dirty="0"/>
                    <a:t>2</a:t>
                  </a:r>
                  <a:r>
                    <a:rPr lang="nl-NL" dirty="0"/>
                    <a:t>)</a:t>
                  </a:r>
                </a:p>
                <a:p>
                  <a:r>
                    <a:rPr lang="nl-NL" dirty="0"/>
                    <a:t>                   </a:t>
                  </a:r>
                </a:p>
              </p:txBody>
            </p:sp>
          </p:grpSp>
          <p:sp>
            <p:nvSpPr>
              <p:cNvPr id="46" name="PIJL-RECHTS 14">
                <a:extLst>
                  <a:ext uri="{FF2B5EF4-FFF2-40B4-BE49-F238E27FC236}">
                    <a16:creationId xmlns:a16="http://schemas.microsoft.com/office/drawing/2014/main" id="{9B823CFF-DA0C-4D38-894F-A1A3E2B09E6D}"/>
                  </a:ext>
                </a:extLst>
              </p:cNvPr>
              <p:cNvSpPr/>
              <p:nvPr/>
            </p:nvSpPr>
            <p:spPr>
              <a:xfrm>
                <a:off x="6437670" y="1916239"/>
                <a:ext cx="350158" cy="136800"/>
              </a:xfrm>
              <a:prstGeom prst="rightArrow">
                <a:avLst/>
              </a:prstGeom>
              <a:solidFill>
                <a:srgbClr val="7030A0">
                  <a:alpha val="50196"/>
                </a:srgb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</p:grpSp>
        <p:sp>
          <p:nvSpPr>
            <p:cNvPr id="26" name="PIJL-RECHTS 14">
              <a:extLst>
                <a:ext uri="{FF2B5EF4-FFF2-40B4-BE49-F238E27FC236}">
                  <a16:creationId xmlns:a16="http://schemas.microsoft.com/office/drawing/2014/main" id="{42108B7B-382E-4D4A-A9DD-D3B8CA9F6097}"/>
                </a:ext>
              </a:extLst>
            </p:cNvPr>
            <p:cNvSpPr/>
            <p:nvPr/>
          </p:nvSpPr>
          <p:spPr>
            <a:xfrm rot="21160754">
              <a:off x="3955009" y="1161853"/>
              <a:ext cx="350158" cy="84710"/>
            </a:xfrm>
            <a:prstGeom prst="rightArrow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18" name="Tekstvak 17">
            <a:extLst>
              <a:ext uri="{FF2B5EF4-FFF2-40B4-BE49-F238E27FC236}">
                <a16:creationId xmlns:a16="http://schemas.microsoft.com/office/drawing/2014/main" id="{C4FFE71D-8883-4DF4-ABFA-44CDD7FFC485}"/>
              </a:ext>
            </a:extLst>
          </p:cNvPr>
          <p:cNvSpPr txBox="1"/>
          <p:nvPr/>
        </p:nvSpPr>
        <p:spPr>
          <a:xfrm>
            <a:off x="446570" y="263832"/>
            <a:ext cx="8697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Brandstofcel (waterstof, zure elektrolyt)                     </a:t>
            </a:r>
            <a:r>
              <a:rPr lang="nl-NL" dirty="0">
                <a:solidFill>
                  <a:srgbClr val="FF0000"/>
                </a:solidFill>
              </a:rPr>
              <a:t>Geef de halfreacties en de totaalreactie </a:t>
            </a:r>
          </a:p>
        </p:txBody>
      </p:sp>
    </p:spTree>
    <p:extLst>
      <p:ext uri="{BB962C8B-B14F-4D97-AF65-F5344CB8AC3E}">
        <p14:creationId xmlns:p14="http://schemas.microsoft.com/office/powerpoint/2010/main" val="1484964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ep 24">
            <a:extLst>
              <a:ext uri="{FF2B5EF4-FFF2-40B4-BE49-F238E27FC236}">
                <a16:creationId xmlns:a16="http://schemas.microsoft.com/office/drawing/2014/main" id="{DFE0AB67-A7F0-4FE4-95B2-E3F5D259FE26}"/>
              </a:ext>
            </a:extLst>
          </p:cNvPr>
          <p:cNvGrpSpPr/>
          <p:nvPr/>
        </p:nvGrpSpPr>
        <p:grpSpPr>
          <a:xfrm>
            <a:off x="446570" y="545843"/>
            <a:ext cx="8507871" cy="4999948"/>
            <a:chOff x="446570" y="545843"/>
            <a:chExt cx="8507871" cy="4999948"/>
          </a:xfrm>
        </p:grpSpPr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07401232-6569-47C4-A3F1-5ECE90C983D2}"/>
                </a:ext>
              </a:extLst>
            </p:cNvPr>
            <p:cNvGrpSpPr/>
            <p:nvPr/>
          </p:nvGrpSpPr>
          <p:grpSpPr>
            <a:xfrm>
              <a:off x="446570" y="545843"/>
              <a:ext cx="8507871" cy="4999948"/>
              <a:chOff x="446570" y="545843"/>
              <a:chExt cx="8507871" cy="4999948"/>
            </a:xfrm>
          </p:grpSpPr>
          <p:grpSp>
            <p:nvGrpSpPr>
              <p:cNvPr id="47" name="Groep 46">
                <a:extLst>
                  <a:ext uri="{FF2B5EF4-FFF2-40B4-BE49-F238E27FC236}">
                    <a16:creationId xmlns:a16="http://schemas.microsoft.com/office/drawing/2014/main" id="{F15A4778-BBF7-49F8-9128-3B308E6CB81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46570" y="545843"/>
                <a:ext cx="8507871" cy="4999948"/>
                <a:chOff x="446570" y="545843"/>
                <a:chExt cx="8507871" cy="4999948"/>
              </a:xfrm>
            </p:grpSpPr>
            <p:grpSp>
              <p:nvGrpSpPr>
                <p:cNvPr id="2" name="Groep 1">
                  <a:extLst>
                    <a:ext uri="{FF2B5EF4-FFF2-40B4-BE49-F238E27FC236}">
                      <a16:creationId xmlns:a16="http://schemas.microsoft.com/office/drawing/2014/main" id="{919D063F-B420-494A-8FC5-82B6A5ACFA05}"/>
                    </a:ext>
                  </a:extLst>
                </p:cNvPr>
                <p:cNvGrpSpPr/>
                <p:nvPr/>
              </p:nvGrpSpPr>
              <p:grpSpPr>
                <a:xfrm>
                  <a:off x="446570" y="545843"/>
                  <a:ext cx="8507871" cy="4999948"/>
                  <a:chOff x="398018" y="44137"/>
                  <a:chExt cx="8507871" cy="4999948"/>
                </a:xfrm>
              </p:grpSpPr>
              <p:pic>
                <p:nvPicPr>
                  <p:cNvPr id="3" name="Afbeelding 2">
                    <a:extLst>
                      <a:ext uri="{FF2B5EF4-FFF2-40B4-BE49-F238E27FC236}">
                        <a16:creationId xmlns:a16="http://schemas.microsoft.com/office/drawing/2014/main" id="{DA744BB5-93E2-43C7-825D-DBBA25DE01F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313172" y="44137"/>
                    <a:ext cx="459021" cy="612027"/>
                  </a:xfrm>
                  <a:prstGeom prst="rect">
                    <a:avLst/>
                  </a:prstGeom>
                </p:spPr>
              </p:pic>
              <p:pic>
                <p:nvPicPr>
                  <p:cNvPr id="4" name="Afbeelding 3">
                    <a:extLst>
                      <a:ext uri="{FF2B5EF4-FFF2-40B4-BE49-F238E27FC236}">
                        <a16:creationId xmlns:a16="http://schemas.microsoft.com/office/drawing/2014/main" id="{25CEB14F-2F8F-4F11-8272-FDA31436FA8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4656" t="23645" r="17474" b="11989"/>
                  <a:stretch/>
                </p:blipFill>
                <p:spPr>
                  <a:xfrm>
                    <a:off x="1921933" y="1135839"/>
                    <a:ext cx="5253992" cy="3848855"/>
                  </a:xfrm>
                  <a:prstGeom prst="rect">
                    <a:avLst/>
                  </a:prstGeom>
                </p:spPr>
              </p:pic>
              <p:sp>
                <p:nvSpPr>
                  <p:cNvPr id="5" name="Rechthoek 4">
                    <a:extLst>
                      <a:ext uri="{FF2B5EF4-FFF2-40B4-BE49-F238E27FC236}">
                        <a16:creationId xmlns:a16="http://schemas.microsoft.com/office/drawing/2014/main" id="{1F571ADF-818B-417C-BDE1-801790752670}"/>
                      </a:ext>
                    </a:extLst>
                  </p:cNvPr>
                  <p:cNvSpPr/>
                  <p:nvPr/>
                </p:nvSpPr>
                <p:spPr>
                  <a:xfrm>
                    <a:off x="3820795" y="1269566"/>
                    <a:ext cx="1456267" cy="3581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6" name="Rechthoek 5">
                    <a:extLst>
                      <a:ext uri="{FF2B5EF4-FFF2-40B4-BE49-F238E27FC236}">
                        <a16:creationId xmlns:a16="http://schemas.microsoft.com/office/drawing/2014/main" id="{95D2306A-8B42-4B43-A75D-E8D58B7A5A7B}"/>
                      </a:ext>
                    </a:extLst>
                  </p:cNvPr>
                  <p:cNvSpPr/>
                  <p:nvPr/>
                </p:nvSpPr>
                <p:spPr>
                  <a:xfrm>
                    <a:off x="6347637" y="1142439"/>
                    <a:ext cx="1456267" cy="35748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7" name="Rechthoek 6">
                    <a:extLst>
                      <a:ext uri="{FF2B5EF4-FFF2-40B4-BE49-F238E27FC236}">
                        <a16:creationId xmlns:a16="http://schemas.microsoft.com/office/drawing/2014/main" id="{4E375622-BE32-4F44-9451-32D07C3FCA91}"/>
                      </a:ext>
                    </a:extLst>
                  </p:cNvPr>
                  <p:cNvSpPr/>
                  <p:nvPr/>
                </p:nvSpPr>
                <p:spPr>
                  <a:xfrm>
                    <a:off x="1262382" y="1135839"/>
                    <a:ext cx="1456267" cy="3581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8" name="Rechthoek 7">
                    <a:extLst>
                      <a:ext uri="{FF2B5EF4-FFF2-40B4-BE49-F238E27FC236}">
                        <a16:creationId xmlns:a16="http://schemas.microsoft.com/office/drawing/2014/main" id="{B25B5A1F-E1FE-4DB8-A3EB-A96F76D2EC60}"/>
                      </a:ext>
                    </a:extLst>
                  </p:cNvPr>
                  <p:cNvSpPr/>
                  <p:nvPr/>
                </p:nvSpPr>
                <p:spPr>
                  <a:xfrm>
                    <a:off x="3545848" y="1082517"/>
                    <a:ext cx="172800" cy="378000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9" name="Rechthoek 8">
                    <a:extLst>
                      <a:ext uri="{FF2B5EF4-FFF2-40B4-BE49-F238E27FC236}">
                        <a16:creationId xmlns:a16="http://schemas.microsoft.com/office/drawing/2014/main" id="{3B01619B-902A-42C3-A2EB-0F098FF5838D}"/>
                      </a:ext>
                    </a:extLst>
                  </p:cNvPr>
                  <p:cNvSpPr/>
                  <p:nvPr/>
                </p:nvSpPr>
                <p:spPr>
                  <a:xfrm>
                    <a:off x="5377397" y="1082517"/>
                    <a:ext cx="158212" cy="378000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0" name="Rechthoek 9">
                    <a:extLst>
                      <a:ext uri="{FF2B5EF4-FFF2-40B4-BE49-F238E27FC236}">
                        <a16:creationId xmlns:a16="http://schemas.microsoft.com/office/drawing/2014/main" id="{271E0048-849C-4B0E-BFE2-3C995D4DD22C}"/>
                      </a:ext>
                    </a:extLst>
                  </p:cNvPr>
                  <p:cNvSpPr/>
                  <p:nvPr/>
                </p:nvSpPr>
                <p:spPr>
                  <a:xfrm>
                    <a:off x="5321051" y="1172517"/>
                    <a:ext cx="45719" cy="3690000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1" name="Rechthoek 10">
                    <a:extLst>
                      <a:ext uri="{FF2B5EF4-FFF2-40B4-BE49-F238E27FC236}">
                        <a16:creationId xmlns:a16="http://schemas.microsoft.com/office/drawing/2014/main" id="{3EBBEF99-2579-4314-BB0B-E30E4FC62340}"/>
                      </a:ext>
                    </a:extLst>
                  </p:cNvPr>
                  <p:cNvSpPr/>
                  <p:nvPr/>
                </p:nvSpPr>
                <p:spPr>
                  <a:xfrm>
                    <a:off x="3737856" y="1160966"/>
                    <a:ext cx="45719" cy="3708000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2" name="PIJL-RECHTS 13">
                    <a:extLst>
                      <a:ext uri="{FF2B5EF4-FFF2-40B4-BE49-F238E27FC236}">
                        <a16:creationId xmlns:a16="http://schemas.microsoft.com/office/drawing/2014/main" id="{2701AC4C-9333-4094-B190-2DC737264F11}"/>
                      </a:ext>
                    </a:extLst>
                  </p:cNvPr>
                  <p:cNvSpPr/>
                  <p:nvPr/>
                </p:nvSpPr>
                <p:spPr>
                  <a:xfrm>
                    <a:off x="2324450" y="4508113"/>
                    <a:ext cx="350158" cy="136800"/>
                  </a:xfrm>
                  <a:prstGeom prst="rightArrow">
                    <a:avLst/>
                  </a:prstGeom>
                  <a:solidFill>
                    <a:srgbClr val="00B05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3" name="PIJL-RECHTS 14">
                    <a:extLst>
                      <a:ext uri="{FF2B5EF4-FFF2-40B4-BE49-F238E27FC236}">
                        <a16:creationId xmlns:a16="http://schemas.microsoft.com/office/drawing/2014/main" id="{7AEFC077-62B4-478D-8B5B-68747E057303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6410006" y="4525745"/>
                    <a:ext cx="350158" cy="136800"/>
                  </a:xfrm>
                  <a:prstGeom prst="rightArrow">
                    <a:avLst/>
                  </a:prstGeom>
                  <a:solidFill>
                    <a:srgbClr val="7030A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4" name="Rechthoek 13">
                    <a:extLst>
                      <a:ext uri="{FF2B5EF4-FFF2-40B4-BE49-F238E27FC236}">
                        <a16:creationId xmlns:a16="http://schemas.microsoft.com/office/drawing/2014/main" id="{E54FC98F-B1A7-4771-93F3-2C17BEF854DB}"/>
                      </a:ext>
                    </a:extLst>
                  </p:cNvPr>
                  <p:cNvSpPr/>
                  <p:nvPr/>
                </p:nvSpPr>
                <p:spPr>
                  <a:xfrm>
                    <a:off x="3776273" y="1172517"/>
                    <a:ext cx="1532820" cy="3690000"/>
                  </a:xfrm>
                  <a:prstGeom prst="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5" name="Gebogen pijl 10">
                    <a:extLst>
                      <a:ext uri="{FF2B5EF4-FFF2-40B4-BE49-F238E27FC236}">
                        <a16:creationId xmlns:a16="http://schemas.microsoft.com/office/drawing/2014/main" id="{5417E976-BF8B-41F1-8F02-32C58463B11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499583" y="4272006"/>
                    <a:ext cx="301336" cy="391742"/>
                  </a:xfrm>
                  <a:prstGeom prst="bentArrow">
                    <a:avLst/>
                  </a:prstGeom>
                  <a:solidFill>
                    <a:srgbClr val="7030A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" name="Gebogen pijl 16">
                    <a:extLst>
                      <a:ext uri="{FF2B5EF4-FFF2-40B4-BE49-F238E27FC236}">
                        <a16:creationId xmlns:a16="http://schemas.microsoft.com/office/drawing/2014/main" id="{400E2999-AE8C-4520-A33C-69FBE3E73DFD}"/>
                      </a:ext>
                    </a:extLst>
                  </p:cNvPr>
                  <p:cNvSpPr/>
                  <p:nvPr/>
                </p:nvSpPr>
                <p:spPr>
                  <a:xfrm rot="16200000" flipV="1">
                    <a:off x="3286699" y="4276086"/>
                    <a:ext cx="301336" cy="383582"/>
                  </a:xfrm>
                  <a:prstGeom prst="bentArrow">
                    <a:avLst/>
                  </a:prstGeom>
                  <a:solidFill>
                    <a:srgbClr val="00B05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" name="Tekstvak 16">
                    <a:extLst>
                      <a:ext uri="{FF2B5EF4-FFF2-40B4-BE49-F238E27FC236}">
                        <a16:creationId xmlns:a16="http://schemas.microsoft.com/office/drawing/2014/main" id="{370EA5BA-BD00-42FF-8EBF-2634FBB0143C}"/>
                      </a:ext>
                    </a:extLst>
                  </p:cNvPr>
                  <p:cNvSpPr txBox="1"/>
                  <p:nvPr/>
                </p:nvSpPr>
                <p:spPr>
                  <a:xfrm>
                    <a:off x="3309944" y="344328"/>
                    <a:ext cx="4338293" cy="9068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nl-NL" sz="2000" dirty="0"/>
                      <a:t>           e</a:t>
                    </a:r>
                    <a:r>
                      <a:rPr lang="nl-NL" sz="2000" baseline="30000" dirty="0"/>
                      <a:t>-</a:t>
                    </a:r>
                  </a:p>
                  <a:p>
                    <a:r>
                      <a:rPr lang="nl-NL" sz="3200" dirty="0"/>
                      <a:t>–                     </a:t>
                    </a:r>
                    <a:r>
                      <a:rPr lang="nl-NL" sz="800" dirty="0"/>
                      <a:t>  </a:t>
                    </a:r>
                    <a:r>
                      <a:rPr lang="nl-NL" sz="3200" dirty="0"/>
                      <a:t>+</a:t>
                    </a:r>
                  </a:p>
                </p:txBody>
              </p:sp>
              <p:sp>
                <p:nvSpPr>
                  <p:cNvPr id="21" name="Vrije vorm 28">
                    <a:extLst>
                      <a:ext uri="{FF2B5EF4-FFF2-40B4-BE49-F238E27FC236}">
                        <a16:creationId xmlns:a16="http://schemas.microsoft.com/office/drawing/2014/main" id="{CD6A5CE7-41D0-4945-9E8D-FEF00E5CCF90}"/>
                      </a:ext>
                    </a:extLst>
                  </p:cNvPr>
                  <p:cNvSpPr/>
                  <p:nvPr/>
                </p:nvSpPr>
                <p:spPr>
                  <a:xfrm>
                    <a:off x="4580092" y="558305"/>
                    <a:ext cx="894541" cy="509844"/>
                  </a:xfrm>
                  <a:custGeom>
                    <a:avLst/>
                    <a:gdLst>
                      <a:gd name="connsiteX0" fmla="*/ 865848 w 894541"/>
                      <a:gd name="connsiteY0" fmla="*/ 509844 h 509844"/>
                      <a:gd name="connsiteX1" fmla="*/ 882032 w 894541"/>
                      <a:gd name="connsiteY1" fmla="*/ 477476 h 509844"/>
                      <a:gd name="connsiteX2" fmla="*/ 793020 w 894541"/>
                      <a:gd name="connsiteY2" fmla="*/ 453199 h 509844"/>
                      <a:gd name="connsiteX3" fmla="*/ 801112 w 894541"/>
                      <a:gd name="connsiteY3" fmla="*/ 477476 h 509844"/>
                      <a:gd name="connsiteX4" fmla="*/ 882032 w 894541"/>
                      <a:gd name="connsiteY4" fmla="*/ 453199 h 509844"/>
                      <a:gd name="connsiteX5" fmla="*/ 882032 w 894541"/>
                      <a:gd name="connsiteY5" fmla="*/ 307543 h 509844"/>
                      <a:gd name="connsiteX6" fmla="*/ 873940 w 894541"/>
                      <a:gd name="connsiteY6" fmla="*/ 283267 h 509844"/>
                      <a:gd name="connsiteX7" fmla="*/ 825388 w 894541"/>
                      <a:gd name="connsiteY7" fmla="*/ 250899 h 509844"/>
                      <a:gd name="connsiteX8" fmla="*/ 768743 w 894541"/>
                      <a:gd name="connsiteY8" fmla="*/ 258991 h 509844"/>
                      <a:gd name="connsiteX9" fmla="*/ 776835 w 894541"/>
                      <a:gd name="connsiteY9" fmla="*/ 299451 h 509844"/>
                      <a:gd name="connsiteX10" fmla="*/ 801112 w 894541"/>
                      <a:gd name="connsiteY10" fmla="*/ 291359 h 509844"/>
                      <a:gd name="connsiteX11" fmla="*/ 809204 w 894541"/>
                      <a:gd name="connsiteY11" fmla="*/ 267083 h 509844"/>
                      <a:gd name="connsiteX12" fmla="*/ 784927 w 894541"/>
                      <a:gd name="connsiteY12" fmla="*/ 226622 h 509844"/>
                      <a:gd name="connsiteX13" fmla="*/ 736375 w 894541"/>
                      <a:gd name="connsiteY13" fmla="*/ 210438 h 509844"/>
                      <a:gd name="connsiteX14" fmla="*/ 712099 w 894541"/>
                      <a:gd name="connsiteY14" fmla="*/ 202346 h 509844"/>
                      <a:gd name="connsiteX15" fmla="*/ 623087 w 894541"/>
                      <a:gd name="connsiteY15" fmla="*/ 218530 h 509844"/>
                      <a:gd name="connsiteX16" fmla="*/ 598811 w 894541"/>
                      <a:gd name="connsiteY16" fmla="*/ 234714 h 509844"/>
                      <a:gd name="connsiteX17" fmla="*/ 647363 w 894541"/>
                      <a:gd name="connsiteY17" fmla="*/ 250899 h 509844"/>
                      <a:gd name="connsiteX18" fmla="*/ 639271 w 894541"/>
                      <a:gd name="connsiteY18" fmla="*/ 186162 h 509844"/>
                      <a:gd name="connsiteX19" fmla="*/ 614995 w 894541"/>
                      <a:gd name="connsiteY19" fmla="*/ 169978 h 509844"/>
                      <a:gd name="connsiteX20" fmla="*/ 550258 w 894541"/>
                      <a:gd name="connsiteY20" fmla="*/ 153794 h 509844"/>
                      <a:gd name="connsiteX21" fmla="*/ 485522 w 894541"/>
                      <a:gd name="connsiteY21" fmla="*/ 186162 h 509844"/>
                      <a:gd name="connsiteX22" fmla="*/ 493614 w 894541"/>
                      <a:gd name="connsiteY22" fmla="*/ 226622 h 509844"/>
                      <a:gd name="connsiteX23" fmla="*/ 517890 w 894541"/>
                      <a:gd name="connsiteY23" fmla="*/ 218530 h 509844"/>
                      <a:gd name="connsiteX24" fmla="*/ 534074 w 894541"/>
                      <a:gd name="connsiteY24" fmla="*/ 121426 h 509844"/>
                      <a:gd name="connsiteX25" fmla="*/ 445062 w 894541"/>
                      <a:gd name="connsiteY25" fmla="*/ 97150 h 509844"/>
                      <a:gd name="connsiteX26" fmla="*/ 396510 w 894541"/>
                      <a:gd name="connsiteY26" fmla="*/ 80966 h 509844"/>
                      <a:gd name="connsiteX27" fmla="*/ 323681 w 894541"/>
                      <a:gd name="connsiteY27" fmla="*/ 89058 h 509844"/>
                      <a:gd name="connsiteX28" fmla="*/ 331773 w 894541"/>
                      <a:gd name="connsiteY28" fmla="*/ 121426 h 509844"/>
                      <a:gd name="connsiteX29" fmla="*/ 339866 w 894541"/>
                      <a:gd name="connsiteY29" fmla="*/ 97150 h 509844"/>
                      <a:gd name="connsiteX30" fmla="*/ 323681 w 894541"/>
                      <a:gd name="connsiteY30" fmla="*/ 48598 h 509844"/>
                      <a:gd name="connsiteX31" fmla="*/ 137565 w 894541"/>
                      <a:gd name="connsiteY31" fmla="*/ 56690 h 509844"/>
                      <a:gd name="connsiteX32" fmla="*/ 129473 w 894541"/>
                      <a:gd name="connsiteY32" fmla="*/ 80966 h 509844"/>
                      <a:gd name="connsiteX33" fmla="*/ 153749 w 894541"/>
                      <a:gd name="connsiteY33" fmla="*/ 105242 h 509844"/>
                      <a:gd name="connsiteX34" fmla="*/ 202301 w 894541"/>
                      <a:gd name="connsiteY34" fmla="*/ 121426 h 509844"/>
                      <a:gd name="connsiteX35" fmla="*/ 226577 w 894541"/>
                      <a:gd name="connsiteY35" fmla="*/ 72874 h 509844"/>
                      <a:gd name="connsiteX36" fmla="*/ 218485 w 894541"/>
                      <a:gd name="connsiteY36" fmla="*/ 48598 h 509844"/>
                      <a:gd name="connsiteX37" fmla="*/ 194209 w 894541"/>
                      <a:gd name="connsiteY37" fmla="*/ 40506 h 509844"/>
                      <a:gd name="connsiteX38" fmla="*/ 129473 w 894541"/>
                      <a:gd name="connsiteY38" fmla="*/ 24322 h 509844"/>
                      <a:gd name="connsiteX39" fmla="*/ 80920 w 894541"/>
                      <a:gd name="connsiteY39" fmla="*/ 8137 h 509844"/>
                      <a:gd name="connsiteX40" fmla="*/ 0 w 894541"/>
                      <a:gd name="connsiteY40" fmla="*/ 45 h 509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894541" h="509844">
                        <a:moveTo>
                          <a:pt x="865848" y="509844"/>
                        </a:moveTo>
                        <a:cubicBezTo>
                          <a:pt x="871243" y="499055"/>
                          <a:pt x="880536" y="489446"/>
                          <a:pt x="882032" y="477476"/>
                        </a:cubicBezTo>
                        <a:cubicBezTo>
                          <a:pt x="889644" y="416581"/>
                          <a:pt x="830706" y="449430"/>
                          <a:pt x="793020" y="453199"/>
                        </a:cubicBezTo>
                        <a:cubicBezTo>
                          <a:pt x="795717" y="461291"/>
                          <a:pt x="792837" y="475407"/>
                          <a:pt x="801112" y="477476"/>
                        </a:cubicBezTo>
                        <a:cubicBezTo>
                          <a:pt x="838980" y="486943"/>
                          <a:pt x="856369" y="470308"/>
                          <a:pt x="882032" y="453199"/>
                        </a:cubicBezTo>
                        <a:cubicBezTo>
                          <a:pt x="902036" y="393186"/>
                          <a:pt x="895021" y="424445"/>
                          <a:pt x="882032" y="307543"/>
                        </a:cubicBezTo>
                        <a:cubicBezTo>
                          <a:pt x="881090" y="299065"/>
                          <a:pt x="879971" y="289298"/>
                          <a:pt x="873940" y="283267"/>
                        </a:cubicBezTo>
                        <a:cubicBezTo>
                          <a:pt x="860186" y="269513"/>
                          <a:pt x="825388" y="250899"/>
                          <a:pt x="825388" y="250899"/>
                        </a:cubicBezTo>
                        <a:cubicBezTo>
                          <a:pt x="806506" y="253596"/>
                          <a:pt x="782230" y="245504"/>
                          <a:pt x="768743" y="258991"/>
                        </a:cubicBezTo>
                        <a:cubicBezTo>
                          <a:pt x="759018" y="268716"/>
                          <a:pt x="767109" y="289726"/>
                          <a:pt x="776835" y="299451"/>
                        </a:cubicBezTo>
                        <a:cubicBezTo>
                          <a:pt x="782867" y="305483"/>
                          <a:pt x="793020" y="294056"/>
                          <a:pt x="801112" y="291359"/>
                        </a:cubicBezTo>
                        <a:cubicBezTo>
                          <a:pt x="803809" y="283267"/>
                          <a:pt x="809204" y="275613"/>
                          <a:pt x="809204" y="267083"/>
                        </a:cubicBezTo>
                        <a:cubicBezTo>
                          <a:pt x="809204" y="253240"/>
                          <a:pt x="797747" y="233032"/>
                          <a:pt x="784927" y="226622"/>
                        </a:cubicBezTo>
                        <a:cubicBezTo>
                          <a:pt x="769669" y="218993"/>
                          <a:pt x="752559" y="215833"/>
                          <a:pt x="736375" y="210438"/>
                        </a:cubicBezTo>
                        <a:lnTo>
                          <a:pt x="712099" y="202346"/>
                        </a:lnTo>
                        <a:cubicBezTo>
                          <a:pt x="689784" y="205135"/>
                          <a:pt x="648035" y="206056"/>
                          <a:pt x="623087" y="218530"/>
                        </a:cubicBezTo>
                        <a:cubicBezTo>
                          <a:pt x="614388" y="222879"/>
                          <a:pt x="606903" y="229319"/>
                          <a:pt x="598811" y="234714"/>
                        </a:cubicBezTo>
                        <a:cubicBezTo>
                          <a:pt x="598824" y="234733"/>
                          <a:pt x="631106" y="299671"/>
                          <a:pt x="647363" y="250899"/>
                        </a:cubicBezTo>
                        <a:cubicBezTo>
                          <a:pt x="654240" y="230268"/>
                          <a:pt x="647348" y="206354"/>
                          <a:pt x="639271" y="186162"/>
                        </a:cubicBezTo>
                        <a:cubicBezTo>
                          <a:pt x="635659" y="177132"/>
                          <a:pt x="623694" y="174327"/>
                          <a:pt x="614995" y="169978"/>
                        </a:cubicBezTo>
                        <a:cubicBezTo>
                          <a:pt x="598406" y="161684"/>
                          <a:pt x="565648" y="156872"/>
                          <a:pt x="550258" y="153794"/>
                        </a:cubicBezTo>
                        <a:cubicBezTo>
                          <a:pt x="527509" y="157585"/>
                          <a:pt x="489826" y="151731"/>
                          <a:pt x="485522" y="186162"/>
                        </a:cubicBezTo>
                        <a:cubicBezTo>
                          <a:pt x="483816" y="199810"/>
                          <a:pt x="490917" y="213135"/>
                          <a:pt x="493614" y="226622"/>
                        </a:cubicBezTo>
                        <a:cubicBezTo>
                          <a:pt x="501706" y="223925"/>
                          <a:pt x="510793" y="223261"/>
                          <a:pt x="517890" y="218530"/>
                        </a:cubicBezTo>
                        <a:cubicBezTo>
                          <a:pt x="551076" y="196406"/>
                          <a:pt x="561276" y="164171"/>
                          <a:pt x="534074" y="121426"/>
                        </a:cubicBezTo>
                        <a:cubicBezTo>
                          <a:pt x="527227" y="110667"/>
                          <a:pt x="458107" y="100708"/>
                          <a:pt x="445062" y="97150"/>
                        </a:cubicBezTo>
                        <a:cubicBezTo>
                          <a:pt x="428604" y="92661"/>
                          <a:pt x="396510" y="80966"/>
                          <a:pt x="396510" y="80966"/>
                        </a:cubicBezTo>
                        <a:cubicBezTo>
                          <a:pt x="372234" y="83663"/>
                          <a:pt x="346636" y="80711"/>
                          <a:pt x="323681" y="89058"/>
                        </a:cubicBezTo>
                        <a:cubicBezTo>
                          <a:pt x="268664" y="109064"/>
                          <a:pt x="328180" y="120228"/>
                          <a:pt x="331773" y="121426"/>
                        </a:cubicBezTo>
                        <a:cubicBezTo>
                          <a:pt x="334471" y="113334"/>
                          <a:pt x="340808" y="105628"/>
                          <a:pt x="339866" y="97150"/>
                        </a:cubicBezTo>
                        <a:cubicBezTo>
                          <a:pt x="337982" y="80195"/>
                          <a:pt x="323681" y="48598"/>
                          <a:pt x="323681" y="48598"/>
                        </a:cubicBezTo>
                        <a:cubicBezTo>
                          <a:pt x="261642" y="51295"/>
                          <a:pt x="198817" y="46481"/>
                          <a:pt x="137565" y="56690"/>
                        </a:cubicBezTo>
                        <a:cubicBezTo>
                          <a:pt x="129151" y="58092"/>
                          <a:pt x="126776" y="72874"/>
                          <a:pt x="129473" y="80966"/>
                        </a:cubicBezTo>
                        <a:cubicBezTo>
                          <a:pt x="133092" y="91823"/>
                          <a:pt x="143745" y="99684"/>
                          <a:pt x="153749" y="105242"/>
                        </a:cubicBezTo>
                        <a:cubicBezTo>
                          <a:pt x="168662" y="113527"/>
                          <a:pt x="202301" y="121426"/>
                          <a:pt x="202301" y="121426"/>
                        </a:cubicBezTo>
                        <a:cubicBezTo>
                          <a:pt x="210484" y="109152"/>
                          <a:pt x="226577" y="89625"/>
                          <a:pt x="226577" y="72874"/>
                        </a:cubicBezTo>
                        <a:cubicBezTo>
                          <a:pt x="226577" y="64344"/>
                          <a:pt x="224516" y="54629"/>
                          <a:pt x="218485" y="48598"/>
                        </a:cubicBezTo>
                        <a:cubicBezTo>
                          <a:pt x="212454" y="42567"/>
                          <a:pt x="202438" y="42750"/>
                          <a:pt x="194209" y="40506"/>
                        </a:cubicBezTo>
                        <a:cubicBezTo>
                          <a:pt x="172750" y="34654"/>
                          <a:pt x="150574" y="31356"/>
                          <a:pt x="129473" y="24322"/>
                        </a:cubicBezTo>
                        <a:cubicBezTo>
                          <a:pt x="113289" y="18927"/>
                          <a:pt x="97808" y="10550"/>
                          <a:pt x="80920" y="8137"/>
                        </a:cubicBezTo>
                        <a:cubicBezTo>
                          <a:pt x="16265" y="-1099"/>
                          <a:pt x="43349" y="45"/>
                          <a:pt x="0" y="45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22" name="Vrije vorm 30">
                    <a:extLst>
                      <a:ext uri="{FF2B5EF4-FFF2-40B4-BE49-F238E27FC236}">
                        <a16:creationId xmlns:a16="http://schemas.microsoft.com/office/drawing/2014/main" id="{F26F3A46-7B70-4719-8F74-3D2790D365FF}"/>
                      </a:ext>
                    </a:extLst>
                  </p:cNvPr>
                  <p:cNvSpPr/>
                  <p:nvPr/>
                </p:nvSpPr>
                <p:spPr>
                  <a:xfrm>
                    <a:off x="3649508" y="614995"/>
                    <a:ext cx="915861" cy="469338"/>
                  </a:xfrm>
                  <a:custGeom>
                    <a:avLst/>
                    <a:gdLst>
                      <a:gd name="connsiteX0" fmla="*/ 0 w 915861"/>
                      <a:gd name="connsiteY0" fmla="*/ 469338 h 469338"/>
                      <a:gd name="connsiteX1" fmla="*/ 8092 w 915861"/>
                      <a:gd name="connsiteY1" fmla="*/ 404601 h 469338"/>
                      <a:gd name="connsiteX2" fmla="*/ 24276 w 915861"/>
                      <a:gd name="connsiteY2" fmla="*/ 420786 h 469338"/>
                      <a:gd name="connsiteX3" fmla="*/ 16184 w 915861"/>
                      <a:gd name="connsiteY3" fmla="*/ 445062 h 469338"/>
                      <a:gd name="connsiteX4" fmla="*/ 16184 w 915861"/>
                      <a:gd name="connsiteY4" fmla="*/ 356049 h 469338"/>
                      <a:gd name="connsiteX5" fmla="*/ 24276 w 915861"/>
                      <a:gd name="connsiteY5" fmla="*/ 323681 h 469338"/>
                      <a:gd name="connsiteX6" fmla="*/ 48552 w 915861"/>
                      <a:gd name="connsiteY6" fmla="*/ 299405 h 469338"/>
                      <a:gd name="connsiteX7" fmla="*/ 137565 w 915861"/>
                      <a:gd name="connsiteY7" fmla="*/ 307497 h 469338"/>
                      <a:gd name="connsiteX8" fmla="*/ 129473 w 915861"/>
                      <a:gd name="connsiteY8" fmla="*/ 331773 h 469338"/>
                      <a:gd name="connsiteX9" fmla="*/ 105196 w 915861"/>
                      <a:gd name="connsiteY9" fmla="*/ 339865 h 469338"/>
                      <a:gd name="connsiteX10" fmla="*/ 64736 w 915861"/>
                      <a:gd name="connsiteY10" fmla="*/ 331773 h 469338"/>
                      <a:gd name="connsiteX11" fmla="*/ 89012 w 915861"/>
                      <a:gd name="connsiteY11" fmla="*/ 267037 h 469338"/>
                      <a:gd name="connsiteX12" fmla="*/ 145657 w 915861"/>
                      <a:gd name="connsiteY12" fmla="*/ 258945 h 469338"/>
                      <a:gd name="connsiteX13" fmla="*/ 194209 w 915861"/>
                      <a:gd name="connsiteY13" fmla="*/ 267037 h 469338"/>
                      <a:gd name="connsiteX14" fmla="*/ 186117 w 915861"/>
                      <a:gd name="connsiteY14" fmla="*/ 299405 h 469338"/>
                      <a:gd name="connsiteX15" fmla="*/ 218485 w 915861"/>
                      <a:gd name="connsiteY15" fmla="*/ 218485 h 469338"/>
                      <a:gd name="connsiteX16" fmla="*/ 234669 w 915861"/>
                      <a:gd name="connsiteY16" fmla="*/ 194209 h 469338"/>
                      <a:gd name="connsiteX17" fmla="*/ 356050 w 915861"/>
                      <a:gd name="connsiteY17" fmla="*/ 194209 h 469338"/>
                      <a:gd name="connsiteX18" fmla="*/ 380326 w 915861"/>
                      <a:gd name="connsiteY18" fmla="*/ 218485 h 469338"/>
                      <a:gd name="connsiteX19" fmla="*/ 380326 w 915861"/>
                      <a:gd name="connsiteY19" fmla="*/ 267037 h 469338"/>
                      <a:gd name="connsiteX20" fmla="*/ 356050 w 915861"/>
                      <a:gd name="connsiteY20" fmla="*/ 283221 h 469338"/>
                      <a:gd name="connsiteX21" fmla="*/ 323681 w 915861"/>
                      <a:gd name="connsiteY21" fmla="*/ 242761 h 469338"/>
                      <a:gd name="connsiteX22" fmla="*/ 331773 w 915861"/>
                      <a:gd name="connsiteY22" fmla="*/ 218485 h 469338"/>
                      <a:gd name="connsiteX23" fmla="*/ 380326 w 915861"/>
                      <a:gd name="connsiteY23" fmla="*/ 194209 h 469338"/>
                      <a:gd name="connsiteX24" fmla="*/ 428878 w 915861"/>
                      <a:gd name="connsiteY24" fmla="*/ 169932 h 469338"/>
                      <a:gd name="connsiteX25" fmla="*/ 461246 w 915861"/>
                      <a:gd name="connsiteY25" fmla="*/ 178024 h 469338"/>
                      <a:gd name="connsiteX26" fmla="*/ 509798 w 915861"/>
                      <a:gd name="connsiteY26" fmla="*/ 202301 h 469338"/>
                      <a:gd name="connsiteX27" fmla="*/ 509798 w 915861"/>
                      <a:gd name="connsiteY27" fmla="*/ 267037 h 469338"/>
                      <a:gd name="connsiteX28" fmla="*/ 485522 w 915861"/>
                      <a:gd name="connsiteY28" fmla="*/ 275129 h 469338"/>
                      <a:gd name="connsiteX29" fmla="*/ 396510 w 915861"/>
                      <a:gd name="connsiteY29" fmla="*/ 242761 h 469338"/>
                      <a:gd name="connsiteX30" fmla="*/ 436970 w 915861"/>
                      <a:gd name="connsiteY30" fmla="*/ 210393 h 469338"/>
                      <a:gd name="connsiteX31" fmla="*/ 461246 w 915861"/>
                      <a:gd name="connsiteY31" fmla="*/ 194209 h 469338"/>
                      <a:gd name="connsiteX32" fmla="*/ 509798 w 915861"/>
                      <a:gd name="connsiteY32" fmla="*/ 178024 h 469338"/>
                      <a:gd name="connsiteX33" fmla="*/ 623087 w 915861"/>
                      <a:gd name="connsiteY33" fmla="*/ 186117 h 469338"/>
                      <a:gd name="connsiteX34" fmla="*/ 590719 w 915861"/>
                      <a:gd name="connsiteY34" fmla="*/ 250853 h 469338"/>
                      <a:gd name="connsiteX35" fmla="*/ 558350 w 915861"/>
                      <a:gd name="connsiteY35" fmla="*/ 169932 h 469338"/>
                      <a:gd name="connsiteX36" fmla="*/ 679731 w 915861"/>
                      <a:gd name="connsiteY36" fmla="*/ 145656 h 469338"/>
                      <a:gd name="connsiteX37" fmla="*/ 736375 w 915861"/>
                      <a:gd name="connsiteY37" fmla="*/ 153748 h 469338"/>
                      <a:gd name="connsiteX38" fmla="*/ 744467 w 915861"/>
                      <a:gd name="connsiteY38" fmla="*/ 202301 h 469338"/>
                      <a:gd name="connsiteX39" fmla="*/ 720191 w 915861"/>
                      <a:gd name="connsiteY39" fmla="*/ 210393 h 469338"/>
                      <a:gd name="connsiteX40" fmla="*/ 728283 w 915861"/>
                      <a:gd name="connsiteY40" fmla="*/ 113288 h 469338"/>
                      <a:gd name="connsiteX41" fmla="*/ 801111 w 915861"/>
                      <a:gd name="connsiteY41" fmla="*/ 121380 h 469338"/>
                      <a:gd name="connsiteX42" fmla="*/ 809204 w 915861"/>
                      <a:gd name="connsiteY42" fmla="*/ 145656 h 469338"/>
                      <a:gd name="connsiteX43" fmla="*/ 793019 w 915861"/>
                      <a:gd name="connsiteY43" fmla="*/ 129472 h 469338"/>
                      <a:gd name="connsiteX44" fmla="*/ 809204 w 915861"/>
                      <a:gd name="connsiteY44" fmla="*/ 113288 h 469338"/>
                      <a:gd name="connsiteX45" fmla="*/ 865848 w 915861"/>
                      <a:gd name="connsiteY45" fmla="*/ 105196 h 469338"/>
                      <a:gd name="connsiteX46" fmla="*/ 890124 w 915861"/>
                      <a:gd name="connsiteY46" fmla="*/ 97104 h 469338"/>
                      <a:gd name="connsiteX47" fmla="*/ 914400 w 915861"/>
                      <a:gd name="connsiteY47" fmla="*/ 105196 h 469338"/>
                      <a:gd name="connsiteX48" fmla="*/ 906308 w 915861"/>
                      <a:gd name="connsiteY48" fmla="*/ 129472 h 469338"/>
                      <a:gd name="connsiteX49" fmla="*/ 873940 w 915861"/>
                      <a:gd name="connsiteY49" fmla="*/ 121380 h 469338"/>
                      <a:gd name="connsiteX50" fmla="*/ 882032 w 915861"/>
                      <a:gd name="connsiteY50" fmla="*/ 64736 h 469338"/>
                      <a:gd name="connsiteX51" fmla="*/ 890124 w 915861"/>
                      <a:gd name="connsiteY51" fmla="*/ 40460 h 469338"/>
                      <a:gd name="connsiteX52" fmla="*/ 890124 w 915861"/>
                      <a:gd name="connsiteY52" fmla="*/ 0 h 4693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915861" h="469338">
                        <a:moveTo>
                          <a:pt x="0" y="469338"/>
                        </a:moveTo>
                        <a:cubicBezTo>
                          <a:pt x="2697" y="447759"/>
                          <a:pt x="-1634" y="424052"/>
                          <a:pt x="8092" y="404601"/>
                        </a:cubicBezTo>
                        <a:cubicBezTo>
                          <a:pt x="11504" y="397777"/>
                          <a:pt x="22780" y="413305"/>
                          <a:pt x="24276" y="420786"/>
                        </a:cubicBezTo>
                        <a:cubicBezTo>
                          <a:pt x="25949" y="429150"/>
                          <a:pt x="18881" y="436970"/>
                          <a:pt x="16184" y="445062"/>
                        </a:cubicBezTo>
                        <a:cubicBezTo>
                          <a:pt x="2013" y="402548"/>
                          <a:pt x="5001" y="423150"/>
                          <a:pt x="16184" y="356049"/>
                        </a:cubicBezTo>
                        <a:cubicBezTo>
                          <a:pt x="18012" y="345079"/>
                          <a:pt x="18758" y="333337"/>
                          <a:pt x="24276" y="323681"/>
                        </a:cubicBezTo>
                        <a:cubicBezTo>
                          <a:pt x="29954" y="313745"/>
                          <a:pt x="40460" y="307497"/>
                          <a:pt x="48552" y="299405"/>
                        </a:cubicBezTo>
                        <a:cubicBezTo>
                          <a:pt x="78223" y="302102"/>
                          <a:pt x="109903" y="296432"/>
                          <a:pt x="137565" y="307497"/>
                        </a:cubicBezTo>
                        <a:cubicBezTo>
                          <a:pt x="145485" y="310665"/>
                          <a:pt x="135505" y="325742"/>
                          <a:pt x="129473" y="331773"/>
                        </a:cubicBezTo>
                        <a:cubicBezTo>
                          <a:pt x="123441" y="337805"/>
                          <a:pt x="113288" y="337168"/>
                          <a:pt x="105196" y="339865"/>
                        </a:cubicBezTo>
                        <a:cubicBezTo>
                          <a:pt x="91709" y="337168"/>
                          <a:pt x="72365" y="343217"/>
                          <a:pt x="64736" y="331773"/>
                        </a:cubicBezTo>
                        <a:cubicBezTo>
                          <a:pt x="59591" y="324055"/>
                          <a:pt x="75907" y="272861"/>
                          <a:pt x="89012" y="267037"/>
                        </a:cubicBezTo>
                        <a:cubicBezTo>
                          <a:pt x="106441" y="259291"/>
                          <a:pt x="126775" y="261642"/>
                          <a:pt x="145657" y="258945"/>
                        </a:cubicBezTo>
                        <a:cubicBezTo>
                          <a:pt x="161841" y="261642"/>
                          <a:pt x="182607" y="255435"/>
                          <a:pt x="194209" y="267037"/>
                        </a:cubicBezTo>
                        <a:cubicBezTo>
                          <a:pt x="202073" y="274901"/>
                          <a:pt x="186117" y="310526"/>
                          <a:pt x="186117" y="299405"/>
                        </a:cubicBezTo>
                        <a:cubicBezTo>
                          <a:pt x="186117" y="231218"/>
                          <a:pt x="180273" y="243960"/>
                          <a:pt x="218485" y="218485"/>
                        </a:cubicBezTo>
                        <a:cubicBezTo>
                          <a:pt x="223880" y="210393"/>
                          <a:pt x="225970" y="198558"/>
                          <a:pt x="234669" y="194209"/>
                        </a:cubicBezTo>
                        <a:cubicBezTo>
                          <a:pt x="267690" y="177699"/>
                          <a:pt x="325904" y="190860"/>
                          <a:pt x="356050" y="194209"/>
                        </a:cubicBezTo>
                        <a:cubicBezTo>
                          <a:pt x="364142" y="202301"/>
                          <a:pt x="373978" y="208963"/>
                          <a:pt x="380326" y="218485"/>
                        </a:cubicBezTo>
                        <a:cubicBezTo>
                          <a:pt x="390134" y="233198"/>
                          <a:pt x="392096" y="252324"/>
                          <a:pt x="380326" y="267037"/>
                        </a:cubicBezTo>
                        <a:cubicBezTo>
                          <a:pt x="374251" y="274631"/>
                          <a:pt x="364142" y="277826"/>
                          <a:pt x="356050" y="283221"/>
                        </a:cubicBezTo>
                        <a:cubicBezTo>
                          <a:pt x="347402" y="274574"/>
                          <a:pt x="325723" y="255012"/>
                          <a:pt x="323681" y="242761"/>
                        </a:cubicBezTo>
                        <a:cubicBezTo>
                          <a:pt x="322279" y="234347"/>
                          <a:pt x="326444" y="225146"/>
                          <a:pt x="331773" y="218485"/>
                        </a:cubicBezTo>
                        <a:cubicBezTo>
                          <a:pt x="343181" y="204225"/>
                          <a:pt x="364334" y="199540"/>
                          <a:pt x="380326" y="194209"/>
                        </a:cubicBezTo>
                        <a:cubicBezTo>
                          <a:pt x="392600" y="186026"/>
                          <a:pt x="412126" y="169932"/>
                          <a:pt x="428878" y="169932"/>
                        </a:cubicBezTo>
                        <a:cubicBezTo>
                          <a:pt x="439999" y="169932"/>
                          <a:pt x="450553" y="174969"/>
                          <a:pt x="461246" y="178024"/>
                        </a:cubicBezTo>
                        <a:cubicBezTo>
                          <a:pt x="490558" y="186399"/>
                          <a:pt x="483202" y="184570"/>
                          <a:pt x="509798" y="202301"/>
                        </a:cubicBezTo>
                        <a:cubicBezTo>
                          <a:pt x="517529" y="225495"/>
                          <a:pt x="527158" y="240997"/>
                          <a:pt x="509798" y="267037"/>
                        </a:cubicBezTo>
                        <a:cubicBezTo>
                          <a:pt x="505067" y="274134"/>
                          <a:pt x="493614" y="272432"/>
                          <a:pt x="485522" y="275129"/>
                        </a:cubicBezTo>
                        <a:cubicBezTo>
                          <a:pt x="474252" y="274002"/>
                          <a:pt x="388588" y="290295"/>
                          <a:pt x="396510" y="242761"/>
                        </a:cubicBezTo>
                        <a:cubicBezTo>
                          <a:pt x="401470" y="212999"/>
                          <a:pt x="417461" y="220147"/>
                          <a:pt x="436970" y="210393"/>
                        </a:cubicBezTo>
                        <a:cubicBezTo>
                          <a:pt x="445669" y="206044"/>
                          <a:pt x="452359" y="198159"/>
                          <a:pt x="461246" y="194209"/>
                        </a:cubicBezTo>
                        <a:cubicBezTo>
                          <a:pt x="476835" y="187280"/>
                          <a:pt x="509798" y="178024"/>
                          <a:pt x="509798" y="178024"/>
                        </a:cubicBezTo>
                        <a:cubicBezTo>
                          <a:pt x="547561" y="180722"/>
                          <a:pt x="590844" y="166275"/>
                          <a:pt x="623087" y="186117"/>
                        </a:cubicBezTo>
                        <a:cubicBezTo>
                          <a:pt x="688426" y="226326"/>
                          <a:pt x="599710" y="247856"/>
                          <a:pt x="590719" y="250853"/>
                        </a:cubicBezTo>
                        <a:cubicBezTo>
                          <a:pt x="549002" y="242510"/>
                          <a:pt x="508434" y="248370"/>
                          <a:pt x="558350" y="169932"/>
                        </a:cubicBezTo>
                        <a:cubicBezTo>
                          <a:pt x="569264" y="152781"/>
                          <a:pt x="677014" y="145958"/>
                          <a:pt x="679731" y="145656"/>
                        </a:cubicBezTo>
                        <a:cubicBezTo>
                          <a:pt x="698612" y="148353"/>
                          <a:pt x="718946" y="146002"/>
                          <a:pt x="736375" y="153748"/>
                        </a:cubicBezTo>
                        <a:cubicBezTo>
                          <a:pt x="754945" y="162001"/>
                          <a:pt x="757692" y="189076"/>
                          <a:pt x="744467" y="202301"/>
                        </a:cubicBezTo>
                        <a:cubicBezTo>
                          <a:pt x="738436" y="208333"/>
                          <a:pt x="728283" y="207696"/>
                          <a:pt x="720191" y="210393"/>
                        </a:cubicBezTo>
                        <a:cubicBezTo>
                          <a:pt x="722888" y="178025"/>
                          <a:pt x="706434" y="137322"/>
                          <a:pt x="728283" y="113288"/>
                        </a:cubicBezTo>
                        <a:cubicBezTo>
                          <a:pt x="744713" y="95215"/>
                          <a:pt x="778433" y="112309"/>
                          <a:pt x="801111" y="121380"/>
                        </a:cubicBezTo>
                        <a:cubicBezTo>
                          <a:pt x="809031" y="124548"/>
                          <a:pt x="815235" y="139625"/>
                          <a:pt x="809204" y="145656"/>
                        </a:cubicBezTo>
                        <a:lnTo>
                          <a:pt x="793019" y="129472"/>
                        </a:lnTo>
                        <a:cubicBezTo>
                          <a:pt x="798414" y="124077"/>
                          <a:pt x="801966" y="115701"/>
                          <a:pt x="809204" y="113288"/>
                        </a:cubicBezTo>
                        <a:cubicBezTo>
                          <a:pt x="827298" y="107257"/>
                          <a:pt x="847145" y="108937"/>
                          <a:pt x="865848" y="105196"/>
                        </a:cubicBezTo>
                        <a:cubicBezTo>
                          <a:pt x="874212" y="103523"/>
                          <a:pt x="882032" y="99801"/>
                          <a:pt x="890124" y="97104"/>
                        </a:cubicBezTo>
                        <a:cubicBezTo>
                          <a:pt x="898216" y="99801"/>
                          <a:pt x="910585" y="97567"/>
                          <a:pt x="914400" y="105196"/>
                        </a:cubicBezTo>
                        <a:cubicBezTo>
                          <a:pt x="918215" y="112825"/>
                          <a:pt x="914228" y="126304"/>
                          <a:pt x="906308" y="129472"/>
                        </a:cubicBezTo>
                        <a:cubicBezTo>
                          <a:pt x="895982" y="133602"/>
                          <a:pt x="884729" y="124077"/>
                          <a:pt x="873940" y="121380"/>
                        </a:cubicBezTo>
                        <a:cubicBezTo>
                          <a:pt x="876637" y="102499"/>
                          <a:pt x="878291" y="83439"/>
                          <a:pt x="882032" y="64736"/>
                        </a:cubicBezTo>
                        <a:cubicBezTo>
                          <a:pt x="883705" y="56372"/>
                          <a:pt x="889066" y="48924"/>
                          <a:pt x="890124" y="40460"/>
                        </a:cubicBezTo>
                        <a:cubicBezTo>
                          <a:pt x="891797" y="27077"/>
                          <a:pt x="890124" y="13487"/>
                          <a:pt x="890124" y="0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20" name="Tekstvak 19">
                    <a:extLst>
                      <a:ext uri="{FF2B5EF4-FFF2-40B4-BE49-F238E27FC236}">
                        <a16:creationId xmlns:a16="http://schemas.microsoft.com/office/drawing/2014/main" id="{8F0EC496-A2B4-4DF5-B074-34023D880BE5}"/>
                      </a:ext>
                    </a:extLst>
                  </p:cNvPr>
                  <p:cNvSpPr txBox="1"/>
                  <p:nvPr/>
                </p:nvSpPr>
                <p:spPr>
                  <a:xfrm>
                    <a:off x="398018" y="1289211"/>
                    <a:ext cx="8507871" cy="375487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nl-NL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                                                                                                                          </a:t>
                    </a:r>
                    <a:r>
                      <a:rPr lang="nl-NL" b="1" dirty="0"/>
                      <a:t>H</a:t>
                    </a:r>
                    <a:r>
                      <a:rPr lang="nl-NL" b="1" baseline="-25000" dirty="0"/>
                      <a:t>2</a:t>
                    </a:r>
                    <a:r>
                      <a:rPr lang="nl-NL" b="1" dirty="0"/>
                      <a:t>O</a:t>
                    </a:r>
                    <a:r>
                      <a:rPr lang="nl-NL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     </a:t>
                    </a:r>
                    <a:r>
                      <a:rPr lang="nl-NL" dirty="0"/>
                      <a:t>(N</a:t>
                    </a:r>
                    <a:r>
                      <a:rPr lang="nl-NL" baseline="-25000" dirty="0"/>
                      <a:t>2</a:t>
                    </a:r>
                    <a:r>
                      <a:rPr lang="nl-NL" dirty="0"/>
                      <a:t>)</a:t>
                    </a:r>
                  </a:p>
                  <a:p>
                    <a:endParaRPr lang="nl-NL" sz="2400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  <a:p>
                    <a:r>
                      <a:rPr lang="nl-NL" dirty="0"/>
                      <a:t>           </a:t>
                    </a:r>
                    <a:r>
                      <a:rPr lang="nl-NL" sz="400" dirty="0"/>
                      <a:t>         </a:t>
                    </a:r>
                    <a:r>
                      <a:rPr lang="nl-NL" dirty="0">
                        <a:solidFill>
                          <a:schemeClr val="bg1"/>
                        </a:solidFill>
                      </a:rPr>
                      <a:t>poreuze elektrodes</a:t>
                    </a:r>
                  </a:p>
                  <a:p>
                    <a:r>
                      <a:rPr lang="nl-NL" dirty="0"/>
                      <a:t>                                                                            </a:t>
                    </a:r>
                    <a:r>
                      <a:rPr lang="nl-NL" b="1" dirty="0"/>
                      <a:t>H</a:t>
                    </a:r>
                    <a:r>
                      <a:rPr lang="nl-NL" b="1" baseline="30000" dirty="0"/>
                      <a:t>+</a:t>
                    </a:r>
                  </a:p>
                  <a:p>
                    <a:r>
                      <a:rPr lang="nl-NL" dirty="0"/>
                      <a:t>             </a:t>
                    </a:r>
                  </a:p>
                  <a:p>
                    <a:endParaRPr lang="nl-NL" dirty="0">
                      <a:solidFill>
                        <a:srgbClr val="C00000"/>
                      </a:solidFill>
                    </a:endParaRPr>
                  </a:p>
                  <a:p>
                    <a:r>
                      <a:rPr lang="nl-NL" dirty="0">
                        <a:solidFill>
                          <a:srgbClr val="C00000"/>
                        </a:solidFill>
                      </a:rPr>
                      <a:t>                                                                        </a:t>
                    </a:r>
                  </a:p>
                  <a:p>
                    <a:endParaRPr lang="nl-NL" dirty="0">
                      <a:solidFill>
                        <a:srgbClr val="C00000"/>
                      </a:solidFill>
                    </a:endParaRPr>
                  </a:p>
                  <a:p>
                    <a:endParaRPr lang="nl-NL" dirty="0">
                      <a:solidFill>
                        <a:srgbClr val="C00000"/>
                      </a:solidFill>
                    </a:endParaRPr>
                  </a:p>
                  <a:p>
                    <a:endParaRPr lang="nl-NL" dirty="0">
                      <a:solidFill>
                        <a:srgbClr val="C00000"/>
                      </a:solidFill>
                    </a:endParaRPr>
                  </a:p>
                  <a:p>
                    <a:endParaRPr lang="nl-NL" sz="1600" dirty="0">
                      <a:solidFill>
                        <a:srgbClr val="C00000"/>
                      </a:solidFill>
                    </a:endParaRPr>
                  </a:p>
                  <a:p>
                    <a:r>
                      <a:rPr lang="nl-NL" dirty="0">
                        <a:solidFill>
                          <a:srgbClr val="00B050"/>
                        </a:solidFill>
                      </a:rPr>
                      <a:t>                            </a:t>
                    </a:r>
                    <a:r>
                      <a:rPr lang="nl-NL" b="1" dirty="0"/>
                      <a:t>H</a:t>
                    </a:r>
                    <a:r>
                      <a:rPr lang="nl-NL" b="1" baseline="-25000" dirty="0"/>
                      <a:t>2</a:t>
                    </a:r>
                    <a:r>
                      <a:rPr lang="nl-NL" dirty="0"/>
                      <a:t>                                                                                           </a:t>
                    </a:r>
                    <a:r>
                      <a:rPr lang="nl-NL" b="1" dirty="0"/>
                      <a:t>O</a:t>
                    </a:r>
                    <a:r>
                      <a:rPr lang="nl-NL" b="1" baseline="-25000" dirty="0"/>
                      <a:t>2</a:t>
                    </a:r>
                    <a:r>
                      <a:rPr lang="nl-NL" dirty="0"/>
                      <a:t>     (N</a:t>
                    </a:r>
                    <a:r>
                      <a:rPr lang="nl-NL" baseline="-25000" dirty="0"/>
                      <a:t>2</a:t>
                    </a:r>
                    <a:r>
                      <a:rPr lang="nl-NL" dirty="0"/>
                      <a:t>)</a:t>
                    </a:r>
                  </a:p>
                  <a:p>
                    <a:r>
                      <a:rPr lang="nl-NL" dirty="0"/>
                      <a:t>                   </a:t>
                    </a:r>
                  </a:p>
                </p:txBody>
              </p:sp>
            </p:grpSp>
            <p:sp>
              <p:nvSpPr>
                <p:cNvPr id="46" name="PIJL-RECHTS 14">
                  <a:extLst>
                    <a:ext uri="{FF2B5EF4-FFF2-40B4-BE49-F238E27FC236}">
                      <a16:creationId xmlns:a16="http://schemas.microsoft.com/office/drawing/2014/main" id="{9B823CFF-DA0C-4D38-894F-A1A3E2B09E6D}"/>
                    </a:ext>
                  </a:extLst>
                </p:cNvPr>
                <p:cNvSpPr/>
                <p:nvPr/>
              </p:nvSpPr>
              <p:spPr>
                <a:xfrm>
                  <a:off x="6437670" y="1916239"/>
                  <a:ext cx="350158" cy="136800"/>
                </a:xfrm>
                <a:prstGeom prst="rightArrow">
                  <a:avLst/>
                </a:prstGeom>
                <a:solidFill>
                  <a:srgbClr val="7030A0">
                    <a:alpha val="50196"/>
                  </a:srgb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</p:grpSp>
          <p:sp>
            <p:nvSpPr>
              <p:cNvPr id="27" name="PIJL-RECHTS 14">
                <a:extLst>
                  <a:ext uri="{FF2B5EF4-FFF2-40B4-BE49-F238E27FC236}">
                    <a16:creationId xmlns:a16="http://schemas.microsoft.com/office/drawing/2014/main" id="{2A3D836D-5ED9-4A67-85EF-6B4256DB6701}"/>
                  </a:ext>
                </a:extLst>
              </p:cNvPr>
              <p:cNvSpPr/>
              <p:nvPr/>
            </p:nvSpPr>
            <p:spPr>
              <a:xfrm>
                <a:off x="3859881" y="2982482"/>
                <a:ext cx="1465733" cy="181599"/>
              </a:xfrm>
              <a:prstGeom prst="rightArrow">
                <a:avLst>
                  <a:gd name="adj1" fmla="val 14012"/>
                  <a:gd name="adj2" fmla="val 45502"/>
                </a:avLst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</p:grpSp>
        <p:sp>
          <p:nvSpPr>
            <p:cNvPr id="26" name="PIJL-RECHTS 14">
              <a:extLst>
                <a:ext uri="{FF2B5EF4-FFF2-40B4-BE49-F238E27FC236}">
                  <a16:creationId xmlns:a16="http://schemas.microsoft.com/office/drawing/2014/main" id="{42108B7B-382E-4D4A-A9DD-D3B8CA9F6097}"/>
                </a:ext>
              </a:extLst>
            </p:cNvPr>
            <p:cNvSpPr/>
            <p:nvPr/>
          </p:nvSpPr>
          <p:spPr>
            <a:xfrm rot="21160754">
              <a:off x="3955009" y="1161853"/>
              <a:ext cx="350158" cy="84710"/>
            </a:xfrm>
            <a:prstGeom prst="rightArrow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28" name="Tekstvak 27"/>
          <p:cNvSpPr txBox="1"/>
          <p:nvPr/>
        </p:nvSpPr>
        <p:spPr>
          <a:xfrm>
            <a:off x="320280" y="5822746"/>
            <a:ext cx="9177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                          </a:t>
            </a:r>
            <a:r>
              <a:rPr lang="nl-NL" b="1" dirty="0">
                <a:solidFill>
                  <a:srgbClr val="FF0000"/>
                </a:solidFill>
              </a:rPr>
              <a:t>H</a:t>
            </a:r>
            <a:r>
              <a:rPr lang="nl-NL" b="1" baseline="-25000" dirty="0">
                <a:solidFill>
                  <a:srgbClr val="FF0000"/>
                </a:solidFill>
              </a:rPr>
              <a:t>2</a:t>
            </a:r>
            <a:r>
              <a:rPr lang="nl-NL" b="1" dirty="0">
                <a:solidFill>
                  <a:srgbClr val="FF0000"/>
                </a:solidFill>
              </a:rPr>
              <a:t>  </a:t>
            </a:r>
            <a:r>
              <a:rPr lang="nl-NL" b="1" dirty="0">
                <a:solidFill>
                  <a:srgbClr val="FF0000"/>
                </a:solidFill>
                <a:sym typeface="Wingdings" panose="05000000000000000000" pitchFamily="2" charset="2"/>
              </a:rPr>
              <a:t>   2 H</a:t>
            </a:r>
            <a:r>
              <a:rPr lang="nl-NL" b="1" baseline="30000" dirty="0">
                <a:solidFill>
                  <a:srgbClr val="FF0000"/>
                </a:solidFill>
                <a:sym typeface="Wingdings" panose="05000000000000000000" pitchFamily="2" charset="2"/>
              </a:rPr>
              <a:t>+</a:t>
            </a:r>
            <a:r>
              <a:rPr lang="nl-NL" b="1" dirty="0">
                <a:solidFill>
                  <a:srgbClr val="FF0000"/>
                </a:solidFill>
                <a:sym typeface="Wingdings" panose="05000000000000000000" pitchFamily="2" charset="2"/>
              </a:rPr>
              <a:t>  </a:t>
            </a:r>
            <a:r>
              <a:rPr lang="nl-NL" b="1" dirty="0">
                <a:solidFill>
                  <a:srgbClr val="FF0000"/>
                </a:solidFill>
              </a:rPr>
              <a:t>+ 2</a:t>
            </a:r>
            <a:r>
              <a:rPr lang="nl-NL" b="1" baseline="30000" dirty="0">
                <a:solidFill>
                  <a:srgbClr val="FF0000"/>
                </a:solidFill>
              </a:rPr>
              <a:t> </a:t>
            </a:r>
            <a:r>
              <a:rPr lang="nl-NL" b="1" dirty="0">
                <a:solidFill>
                  <a:srgbClr val="FF0000"/>
                </a:solidFill>
              </a:rPr>
              <a:t>e</a:t>
            </a:r>
            <a:r>
              <a:rPr lang="nl-NL" b="1" baseline="30000" dirty="0">
                <a:solidFill>
                  <a:srgbClr val="FF0000"/>
                </a:solidFill>
              </a:rPr>
              <a:t>-</a:t>
            </a:r>
            <a:r>
              <a:rPr lang="nl-NL" b="1" dirty="0">
                <a:solidFill>
                  <a:srgbClr val="FF0000"/>
                </a:solidFill>
                <a:sym typeface="Wingdings" panose="05000000000000000000" pitchFamily="2" charset="2"/>
              </a:rPr>
              <a:t>                                       O</a:t>
            </a:r>
            <a:r>
              <a:rPr lang="nl-NL" b="1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nl-NL" b="1" dirty="0">
                <a:solidFill>
                  <a:srgbClr val="FF0000"/>
                </a:solidFill>
                <a:sym typeface="Wingdings" panose="05000000000000000000" pitchFamily="2" charset="2"/>
              </a:rPr>
              <a:t> + 4 H</a:t>
            </a:r>
            <a:r>
              <a:rPr lang="nl-NL" b="1" baseline="30000" dirty="0">
                <a:solidFill>
                  <a:srgbClr val="FF0000"/>
                </a:solidFill>
                <a:sym typeface="Wingdings" panose="05000000000000000000" pitchFamily="2" charset="2"/>
              </a:rPr>
              <a:t>+</a:t>
            </a:r>
            <a:r>
              <a:rPr lang="nl-NL" b="1" dirty="0">
                <a:solidFill>
                  <a:srgbClr val="FF0000"/>
                </a:solidFill>
                <a:sym typeface="Wingdings" panose="05000000000000000000" pitchFamily="2" charset="2"/>
              </a:rPr>
              <a:t> + 4 e</a:t>
            </a:r>
            <a:r>
              <a:rPr lang="nl-NL" b="1" baseline="30000" dirty="0">
                <a:solidFill>
                  <a:srgbClr val="FF0000"/>
                </a:solidFill>
                <a:sym typeface="Wingdings" panose="05000000000000000000" pitchFamily="2" charset="2"/>
              </a:rPr>
              <a:t>-  </a:t>
            </a:r>
            <a:r>
              <a:rPr lang="nl-NL" b="1" dirty="0">
                <a:solidFill>
                  <a:srgbClr val="FF0000"/>
                </a:solidFill>
                <a:sym typeface="Wingdings" panose="05000000000000000000" pitchFamily="2" charset="2"/>
              </a:rPr>
              <a:t>  2 H</a:t>
            </a:r>
            <a:r>
              <a:rPr lang="nl-NL" b="1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nl-NL" b="1" dirty="0">
                <a:solidFill>
                  <a:srgbClr val="FF0000"/>
                </a:solidFill>
                <a:sym typeface="Wingdings" panose="05000000000000000000" pitchFamily="2" charset="2"/>
              </a:rPr>
              <a:t>O 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29" name="Tekstvak 28"/>
          <p:cNvSpPr txBox="1"/>
          <p:nvPr/>
        </p:nvSpPr>
        <p:spPr>
          <a:xfrm>
            <a:off x="2635969" y="6399627"/>
            <a:ext cx="9177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B43F9C84-E7AF-475C-8D16-DE5BB7A9F026}"/>
              </a:ext>
            </a:extLst>
          </p:cNvPr>
          <p:cNvSpPr txBox="1"/>
          <p:nvPr/>
        </p:nvSpPr>
        <p:spPr>
          <a:xfrm>
            <a:off x="446570" y="263832"/>
            <a:ext cx="3943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Brandstofcel (waterstof, zure elektrolyt) </a:t>
            </a:r>
          </a:p>
        </p:txBody>
      </p:sp>
    </p:spTree>
    <p:extLst>
      <p:ext uri="{BB962C8B-B14F-4D97-AF65-F5344CB8AC3E}">
        <p14:creationId xmlns:p14="http://schemas.microsoft.com/office/powerpoint/2010/main" val="1757880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62" b="15043"/>
          <a:stretch/>
        </p:blipFill>
        <p:spPr>
          <a:xfrm>
            <a:off x="785994" y="866514"/>
            <a:ext cx="3171012" cy="4150548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31" r="-3554" b="14049"/>
          <a:stretch/>
        </p:blipFill>
        <p:spPr>
          <a:xfrm>
            <a:off x="5369065" y="752559"/>
            <a:ext cx="2864048" cy="4264503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3774934" y="1246173"/>
            <a:ext cx="167909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+ pool</a:t>
            </a:r>
          </a:p>
          <a:p>
            <a:endParaRPr lang="nl-NL" dirty="0"/>
          </a:p>
          <a:p>
            <a:r>
              <a:rPr lang="nl-NL" dirty="0">
                <a:solidFill>
                  <a:srgbClr val="FF0000"/>
                </a:solidFill>
              </a:rPr>
              <a:t>grafietelektrode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zink (omhulsel)</a:t>
            </a:r>
          </a:p>
          <a:p>
            <a:endParaRPr lang="nl-NL" dirty="0"/>
          </a:p>
          <a:p>
            <a:r>
              <a:rPr lang="nl-NL" dirty="0">
                <a:solidFill>
                  <a:srgbClr val="FF0000"/>
                </a:solidFill>
              </a:rPr>
              <a:t>MnO</a:t>
            </a:r>
            <a:r>
              <a:rPr lang="nl-NL" baseline="-25000" dirty="0">
                <a:solidFill>
                  <a:srgbClr val="FF0000"/>
                </a:solidFill>
              </a:rPr>
              <a:t>2 </a:t>
            </a:r>
            <a:r>
              <a:rPr lang="nl-NL" dirty="0">
                <a:solidFill>
                  <a:srgbClr val="FF0000"/>
                </a:solidFill>
              </a:rPr>
              <a:t>(s)</a:t>
            </a:r>
          </a:p>
          <a:p>
            <a:r>
              <a:rPr lang="nl-NL" dirty="0">
                <a:solidFill>
                  <a:srgbClr val="FF0000"/>
                </a:solidFill>
              </a:rPr>
              <a:t>(OX)</a:t>
            </a:r>
            <a:endParaRPr lang="nl-NL" baseline="-25000" dirty="0">
              <a:solidFill>
                <a:srgbClr val="FF0000"/>
              </a:solidFill>
            </a:endParaRP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zoutoplossing</a:t>
            </a:r>
          </a:p>
          <a:p>
            <a:r>
              <a:rPr lang="nl-NL" dirty="0"/>
              <a:t>- pool</a:t>
            </a:r>
          </a:p>
        </p:txBody>
      </p:sp>
      <p:sp>
        <p:nvSpPr>
          <p:cNvPr id="2" name="Rechthoek 1"/>
          <p:cNvSpPr/>
          <p:nvPr/>
        </p:nvSpPr>
        <p:spPr>
          <a:xfrm>
            <a:off x="3050113" y="3506599"/>
            <a:ext cx="2587288" cy="1073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6" name="Rechte verbindingslijn 15"/>
          <p:cNvCxnSpPr/>
          <p:nvPr/>
        </p:nvCxnSpPr>
        <p:spPr>
          <a:xfrm>
            <a:off x="5754211" y="4092353"/>
            <a:ext cx="210361" cy="1475"/>
          </a:xfrm>
          <a:prstGeom prst="line">
            <a:avLst/>
          </a:prstGeom>
          <a:ln w="349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hthoek 13"/>
          <p:cNvSpPr/>
          <p:nvPr/>
        </p:nvSpPr>
        <p:spPr>
          <a:xfrm>
            <a:off x="3050112" y="2434450"/>
            <a:ext cx="2587289" cy="7550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1672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ep 24">
            <a:extLst>
              <a:ext uri="{FF2B5EF4-FFF2-40B4-BE49-F238E27FC236}">
                <a16:creationId xmlns:a16="http://schemas.microsoft.com/office/drawing/2014/main" id="{DFE0AB67-A7F0-4FE4-95B2-E3F5D259FE26}"/>
              </a:ext>
            </a:extLst>
          </p:cNvPr>
          <p:cNvGrpSpPr/>
          <p:nvPr/>
        </p:nvGrpSpPr>
        <p:grpSpPr>
          <a:xfrm>
            <a:off x="446570" y="545843"/>
            <a:ext cx="8507871" cy="4999948"/>
            <a:chOff x="446570" y="545843"/>
            <a:chExt cx="8507871" cy="4999948"/>
          </a:xfrm>
        </p:grpSpPr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07401232-6569-47C4-A3F1-5ECE90C983D2}"/>
                </a:ext>
              </a:extLst>
            </p:cNvPr>
            <p:cNvGrpSpPr/>
            <p:nvPr/>
          </p:nvGrpSpPr>
          <p:grpSpPr>
            <a:xfrm>
              <a:off x="446570" y="545843"/>
              <a:ext cx="8507871" cy="4999948"/>
              <a:chOff x="446570" y="545843"/>
              <a:chExt cx="8507871" cy="4999948"/>
            </a:xfrm>
          </p:grpSpPr>
          <p:grpSp>
            <p:nvGrpSpPr>
              <p:cNvPr id="47" name="Groep 46">
                <a:extLst>
                  <a:ext uri="{FF2B5EF4-FFF2-40B4-BE49-F238E27FC236}">
                    <a16:creationId xmlns:a16="http://schemas.microsoft.com/office/drawing/2014/main" id="{F15A4778-BBF7-49F8-9128-3B308E6CB81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46570" y="545843"/>
                <a:ext cx="8507871" cy="4999948"/>
                <a:chOff x="446570" y="545843"/>
                <a:chExt cx="8507871" cy="4999948"/>
              </a:xfrm>
            </p:grpSpPr>
            <p:grpSp>
              <p:nvGrpSpPr>
                <p:cNvPr id="2" name="Groep 1">
                  <a:extLst>
                    <a:ext uri="{FF2B5EF4-FFF2-40B4-BE49-F238E27FC236}">
                      <a16:creationId xmlns:a16="http://schemas.microsoft.com/office/drawing/2014/main" id="{919D063F-B420-494A-8FC5-82B6A5ACFA05}"/>
                    </a:ext>
                  </a:extLst>
                </p:cNvPr>
                <p:cNvGrpSpPr/>
                <p:nvPr/>
              </p:nvGrpSpPr>
              <p:grpSpPr>
                <a:xfrm>
                  <a:off x="446570" y="545843"/>
                  <a:ext cx="8507871" cy="4999948"/>
                  <a:chOff x="398018" y="44137"/>
                  <a:chExt cx="8507871" cy="4999948"/>
                </a:xfrm>
              </p:grpSpPr>
              <p:pic>
                <p:nvPicPr>
                  <p:cNvPr id="3" name="Afbeelding 2">
                    <a:extLst>
                      <a:ext uri="{FF2B5EF4-FFF2-40B4-BE49-F238E27FC236}">
                        <a16:creationId xmlns:a16="http://schemas.microsoft.com/office/drawing/2014/main" id="{DA744BB5-93E2-43C7-825D-DBBA25DE01F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313172" y="44137"/>
                    <a:ext cx="459021" cy="612027"/>
                  </a:xfrm>
                  <a:prstGeom prst="rect">
                    <a:avLst/>
                  </a:prstGeom>
                </p:spPr>
              </p:pic>
              <p:pic>
                <p:nvPicPr>
                  <p:cNvPr id="4" name="Afbeelding 3">
                    <a:extLst>
                      <a:ext uri="{FF2B5EF4-FFF2-40B4-BE49-F238E27FC236}">
                        <a16:creationId xmlns:a16="http://schemas.microsoft.com/office/drawing/2014/main" id="{25CEB14F-2F8F-4F11-8272-FDA31436FA8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4656" t="23645" r="17474" b="11989"/>
                  <a:stretch/>
                </p:blipFill>
                <p:spPr>
                  <a:xfrm>
                    <a:off x="1921933" y="1135839"/>
                    <a:ext cx="5253992" cy="3848855"/>
                  </a:xfrm>
                  <a:prstGeom prst="rect">
                    <a:avLst/>
                  </a:prstGeom>
                </p:spPr>
              </p:pic>
              <p:sp>
                <p:nvSpPr>
                  <p:cNvPr id="5" name="Rechthoek 4">
                    <a:extLst>
                      <a:ext uri="{FF2B5EF4-FFF2-40B4-BE49-F238E27FC236}">
                        <a16:creationId xmlns:a16="http://schemas.microsoft.com/office/drawing/2014/main" id="{1F571ADF-818B-417C-BDE1-801790752670}"/>
                      </a:ext>
                    </a:extLst>
                  </p:cNvPr>
                  <p:cNvSpPr/>
                  <p:nvPr/>
                </p:nvSpPr>
                <p:spPr>
                  <a:xfrm>
                    <a:off x="3820795" y="1269566"/>
                    <a:ext cx="1456267" cy="3581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6" name="Rechthoek 5">
                    <a:extLst>
                      <a:ext uri="{FF2B5EF4-FFF2-40B4-BE49-F238E27FC236}">
                        <a16:creationId xmlns:a16="http://schemas.microsoft.com/office/drawing/2014/main" id="{95D2306A-8B42-4B43-A75D-E8D58B7A5A7B}"/>
                      </a:ext>
                    </a:extLst>
                  </p:cNvPr>
                  <p:cNvSpPr/>
                  <p:nvPr/>
                </p:nvSpPr>
                <p:spPr>
                  <a:xfrm>
                    <a:off x="6347637" y="1142439"/>
                    <a:ext cx="1456267" cy="35748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7" name="Rechthoek 6">
                    <a:extLst>
                      <a:ext uri="{FF2B5EF4-FFF2-40B4-BE49-F238E27FC236}">
                        <a16:creationId xmlns:a16="http://schemas.microsoft.com/office/drawing/2014/main" id="{4E375622-BE32-4F44-9451-32D07C3FCA91}"/>
                      </a:ext>
                    </a:extLst>
                  </p:cNvPr>
                  <p:cNvSpPr/>
                  <p:nvPr/>
                </p:nvSpPr>
                <p:spPr>
                  <a:xfrm>
                    <a:off x="1262382" y="1135839"/>
                    <a:ext cx="1456267" cy="3581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8" name="Rechthoek 7">
                    <a:extLst>
                      <a:ext uri="{FF2B5EF4-FFF2-40B4-BE49-F238E27FC236}">
                        <a16:creationId xmlns:a16="http://schemas.microsoft.com/office/drawing/2014/main" id="{B25B5A1F-E1FE-4DB8-A3EB-A96F76D2EC60}"/>
                      </a:ext>
                    </a:extLst>
                  </p:cNvPr>
                  <p:cNvSpPr/>
                  <p:nvPr/>
                </p:nvSpPr>
                <p:spPr>
                  <a:xfrm>
                    <a:off x="3545848" y="1082517"/>
                    <a:ext cx="172800" cy="378000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9" name="Rechthoek 8">
                    <a:extLst>
                      <a:ext uri="{FF2B5EF4-FFF2-40B4-BE49-F238E27FC236}">
                        <a16:creationId xmlns:a16="http://schemas.microsoft.com/office/drawing/2014/main" id="{3B01619B-902A-42C3-A2EB-0F098FF5838D}"/>
                      </a:ext>
                    </a:extLst>
                  </p:cNvPr>
                  <p:cNvSpPr/>
                  <p:nvPr/>
                </p:nvSpPr>
                <p:spPr>
                  <a:xfrm>
                    <a:off x="5377397" y="1082517"/>
                    <a:ext cx="158212" cy="378000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0" name="Rechthoek 9">
                    <a:extLst>
                      <a:ext uri="{FF2B5EF4-FFF2-40B4-BE49-F238E27FC236}">
                        <a16:creationId xmlns:a16="http://schemas.microsoft.com/office/drawing/2014/main" id="{271E0048-849C-4B0E-BFE2-3C995D4DD22C}"/>
                      </a:ext>
                    </a:extLst>
                  </p:cNvPr>
                  <p:cNvSpPr/>
                  <p:nvPr/>
                </p:nvSpPr>
                <p:spPr>
                  <a:xfrm>
                    <a:off x="5321051" y="1172517"/>
                    <a:ext cx="45719" cy="3690000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1" name="Rechthoek 10">
                    <a:extLst>
                      <a:ext uri="{FF2B5EF4-FFF2-40B4-BE49-F238E27FC236}">
                        <a16:creationId xmlns:a16="http://schemas.microsoft.com/office/drawing/2014/main" id="{3EBBEF99-2579-4314-BB0B-E30E4FC62340}"/>
                      </a:ext>
                    </a:extLst>
                  </p:cNvPr>
                  <p:cNvSpPr/>
                  <p:nvPr/>
                </p:nvSpPr>
                <p:spPr>
                  <a:xfrm>
                    <a:off x="3737856" y="1160966"/>
                    <a:ext cx="45719" cy="3708000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2" name="PIJL-RECHTS 13">
                    <a:extLst>
                      <a:ext uri="{FF2B5EF4-FFF2-40B4-BE49-F238E27FC236}">
                        <a16:creationId xmlns:a16="http://schemas.microsoft.com/office/drawing/2014/main" id="{2701AC4C-9333-4094-B190-2DC737264F11}"/>
                      </a:ext>
                    </a:extLst>
                  </p:cNvPr>
                  <p:cNvSpPr/>
                  <p:nvPr/>
                </p:nvSpPr>
                <p:spPr>
                  <a:xfrm>
                    <a:off x="2324450" y="4508113"/>
                    <a:ext cx="350158" cy="136800"/>
                  </a:xfrm>
                  <a:prstGeom prst="rightArrow">
                    <a:avLst/>
                  </a:prstGeom>
                  <a:solidFill>
                    <a:srgbClr val="00B05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3" name="PIJL-RECHTS 14">
                    <a:extLst>
                      <a:ext uri="{FF2B5EF4-FFF2-40B4-BE49-F238E27FC236}">
                        <a16:creationId xmlns:a16="http://schemas.microsoft.com/office/drawing/2014/main" id="{7AEFC077-62B4-478D-8B5B-68747E057303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6410006" y="4525745"/>
                    <a:ext cx="350158" cy="136800"/>
                  </a:xfrm>
                  <a:prstGeom prst="rightArrow">
                    <a:avLst/>
                  </a:prstGeom>
                  <a:solidFill>
                    <a:srgbClr val="7030A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4" name="Rechthoek 13">
                    <a:extLst>
                      <a:ext uri="{FF2B5EF4-FFF2-40B4-BE49-F238E27FC236}">
                        <a16:creationId xmlns:a16="http://schemas.microsoft.com/office/drawing/2014/main" id="{E54FC98F-B1A7-4771-93F3-2C17BEF854DB}"/>
                      </a:ext>
                    </a:extLst>
                  </p:cNvPr>
                  <p:cNvSpPr/>
                  <p:nvPr/>
                </p:nvSpPr>
                <p:spPr>
                  <a:xfrm>
                    <a:off x="3776273" y="1172517"/>
                    <a:ext cx="1532820" cy="3690000"/>
                  </a:xfrm>
                  <a:prstGeom prst="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5" name="Gebogen pijl 10">
                    <a:extLst>
                      <a:ext uri="{FF2B5EF4-FFF2-40B4-BE49-F238E27FC236}">
                        <a16:creationId xmlns:a16="http://schemas.microsoft.com/office/drawing/2014/main" id="{5417E976-BF8B-41F1-8F02-32C58463B11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499583" y="4272006"/>
                    <a:ext cx="301336" cy="391742"/>
                  </a:xfrm>
                  <a:prstGeom prst="bentArrow">
                    <a:avLst/>
                  </a:prstGeom>
                  <a:solidFill>
                    <a:srgbClr val="7030A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" name="Gebogen pijl 16">
                    <a:extLst>
                      <a:ext uri="{FF2B5EF4-FFF2-40B4-BE49-F238E27FC236}">
                        <a16:creationId xmlns:a16="http://schemas.microsoft.com/office/drawing/2014/main" id="{400E2999-AE8C-4520-A33C-69FBE3E73DFD}"/>
                      </a:ext>
                    </a:extLst>
                  </p:cNvPr>
                  <p:cNvSpPr/>
                  <p:nvPr/>
                </p:nvSpPr>
                <p:spPr>
                  <a:xfrm rot="16200000" flipV="1">
                    <a:off x="3286699" y="4276086"/>
                    <a:ext cx="301336" cy="383582"/>
                  </a:xfrm>
                  <a:prstGeom prst="bentArrow">
                    <a:avLst/>
                  </a:prstGeom>
                  <a:solidFill>
                    <a:srgbClr val="00B05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" name="Tekstvak 16">
                    <a:extLst>
                      <a:ext uri="{FF2B5EF4-FFF2-40B4-BE49-F238E27FC236}">
                        <a16:creationId xmlns:a16="http://schemas.microsoft.com/office/drawing/2014/main" id="{370EA5BA-BD00-42FF-8EBF-2634FBB0143C}"/>
                      </a:ext>
                    </a:extLst>
                  </p:cNvPr>
                  <p:cNvSpPr txBox="1"/>
                  <p:nvPr/>
                </p:nvSpPr>
                <p:spPr>
                  <a:xfrm>
                    <a:off x="3309944" y="344328"/>
                    <a:ext cx="4338293" cy="9068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nl-NL" sz="2000" dirty="0"/>
                      <a:t>           e</a:t>
                    </a:r>
                    <a:r>
                      <a:rPr lang="nl-NL" sz="2000" baseline="30000" dirty="0"/>
                      <a:t>-</a:t>
                    </a:r>
                  </a:p>
                  <a:p>
                    <a:r>
                      <a:rPr lang="nl-NL" sz="3200" dirty="0"/>
                      <a:t>–                     </a:t>
                    </a:r>
                    <a:r>
                      <a:rPr lang="nl-NL" sz="800" dirty="0"/>
                      <a:t>  </a:t>
                    </a:r>
                    <a:r>
                      <a:rPr lang="nl-NL" sz="3200" dirty="0"/>
                      <a:t>+</a:t>
                    </a:r>
                  </a:p>
                </p:txBody>
              </p:sp>
              <p:sp>
                <p:nvSpPr>
                  <p:cNvPr id="21" name="Vrije vorm 28">
                    <a:extLst>
                      <a:ext uri="{FF2B5EF4-FFF2-40B4-BE49-F238E27FC236}">
                        <a16:creationId xmlns:a16="http://schemas.microsoft.com/office/drawing/2014/main" id="{CD6A5CE7-41D0-4945-9E8D-FEF00E5CCF90}"/>
                      </a:ext>
                    </a:extLst>
                  </p:cNvPr>
                  <p:cNvSpPr/>
                  <p:nvPr/>
                </p:nvSpPr>
                <p:spPr>
                  <a:xfrm>
                    <a:off x="4580092" y="558305"/>
                    <a:ext cx="894541" cy="509844"/>
                  </a:xfrm>
                  <a:custGeom>
                    <a:avLst/>
                    <a:gdLst>
                      <a:gd name="connsiteX0" fmla="*/ 865848 w 894541"/>
                      <a:gd name="connsiteY0" fmla="*/ 509844 h 509844"/>
                      <a:gd name="connsiteX1" fmla="*/ 882032 w 894541"/>
                      <a:gd name="connsiteY1" fmla="*/ 477476 h 509844"/>
                      <a:gd name="connsiteX2" fmla="*/ 793020 w 894541"/>
                      <a:gd name="connsiteY2" fmla="*/ 453199 h 509844"/>
                      <a:gd name="connsiteX3" fmla="*/ 801112 w 894541"/>
                      <a:gd name="connsiteY3" fmla="*/ 477476 h 509844"/>
                      <a:gd name="connsiteX4" fmla="*/ 882032 w 894541"/>
                      <a:gd name="connsiteY4" fmla="*/ 453199 h 509844"/>
                      <a:gd name="connsiteX5" fmla="*/ 882032 w 894541"/>
                      <a:gd name="connsiteY5" fmla="*/ 307543 h 509844"/>
                      <a:gd name="connsiteX6" fmla="*/ 873940 w 894541"/>
                      <a:gd name="connsiteY6" fmla="*/ 283267 h 509844"/>
                      <a:gd name="connsiteX7" fmla="*/ 825388 w 894541"/>
                      <a:gd name="connsiteY7" fmla="*/ 250899 h 509844"/>
                      <a:gd name="connsiteX8" fmla="*/ 768743 w 894541"/>
                      <a:gd name="connsiteY8" fmla="*/ 258991 h 509844"/>
                      <a:gd name="connsiteX9" fmla="*/ 776835 w 894541"/>
                      <a:gd name="connsiteY9" fmla="*/ 299451 h 509844"/>
                      <a:gd name="connsiteX10" fmla="*/ 801112 w 894541"/>
                      <a:gd name="connsiteY10" fmla="*/ 291359 h 509844"/>
                      <a:gd name="connsiteX11" fmla="*/ 809204 w 894541"/>
                      <a:gd name="connsiteY11" fmla="*/ 267083 h 509844"/>
                      <a:gd name="connsiteX12" fmla="*/ 784927 w 894541"/>
                      <a:gd name="connsiteY12" fmla="*/ 226622 h 509844"/>
                      <a:gd name="connsiteX13" fmla="*/ 736375 w 894541"/>
                      <a:gd name="connsiteY13" fmla="*/ 210438 h 509844"/>
                      <a:gd name="connsiteX14" fmla="*/ 712099 w 894541"/>
                      <a:gd name="connsiteY14" fmla="*/ 202346 h 509844"/>
                      <a:gd name="connsiteX15" fmla="*/ 623087 w 894541"/>
                      <a:gd name="connsiteY15" fmla="*/ 218530 h 509844"/>
                      <a:gd name="connsiteX16" fmla="*/ 598811 w 894541"/>
                      <a:gd name="connsiteY16" fmla="*/ 234714 h 509844"/>
                      <a:gd name="connsiteX17" fmla="*/ 647363 w 894541"/>
                      <a:gd name="connsiteY17" fmla="*/ 250899 h 509844"/>
                      <a:gd name="connsiteX18" fmla="*/ 639271 w 894541"/>
                      <a:gd name="connsiteY18" fmla="*/ 186162 h 509844"/>
                      <a:gd name="connsiteX19" fmla="*/ 614995 w 894541"/>
                      <a:gd name="connsiteY19" fmla="*/ 169978 h 509844"/>
                      <a:gd name="connsiteX20" fmla="*/ 550258 w 894541"/>
                      <a:gd name="connsiteY20" fmla="*/ 153794 h 509844"/>
                      <a:gd name="connsiteX21" fmla="*/ 485522 w 894541"/>
                      <a:gd name="connsiteY21" fmla="*/ 186162 h 509844"/>
                      <a:gd name="connsiteX22" fmla="*/ 493614 w 894541"/>
                      <a:gd name="connsiteY22" fmla="*/ 226622 h 509844"/>
                      <a:gd name="connsiteX23" fmla="*/ 517890 w 894541"/>
                      <a:gd name="connsiteY23" fmla="*/ 218530 h 509844"/>
                      <a:gd name="connsiteX24" fmla="*/ 534074 w 894541"/>
                      <a:gd name="connsiteY24" fmla="*/ 121426 h 509844"/>
                      <a:gd name="connsiteX25" fmla="*/ 445062 w 894541"/>
                      <a:gd name="connsiteY25" fmla="*/ 97150 h 509844"/>
                      <a:gd name="connsiteX26" fmla="*/ 396510 w 894541"/>
                      <a:gd name="connsiteY26" fmla="*/ 80966 h 509844"/>
                      <a:gd name="connsiteX27" fmla="*/ 323681 w 894541"/>
                      <a:gd name="connsiteY27" fmla="*/ 89058 h 509844"/>
                      <a:gd name="connsiteX28" fmla="*/ 331773 w 894541"/>
                      <a:gd name="connsiteY28" fmla="*/ 121426 h 509844"/>
                      <a:gd name="connsiteX29" fmla="*/ 339866 w 894541"/>
                      <a:gd name="connsiteY29" fmla="*/ 97150 h 509844"/>
                      <a:gd name="connsiteX30" fmla="*/ 323681 w 894541"/>
                      <a:gd name="connsiteY30" fmla="*/ 48598 h 509844"/>
                      <a:gd name="connsiteX31" fmla="*/ 137565 w 894541"/>
                      <a:gd name="connsiteY31" fmla="*/ 56690 h 509844"/>
                      <a:gd name="connsiteX32" fmla="*/ 129473 w 894541"/>
                      <a:gd name="connsiteY32" fmla="*/ 80966 h 509844"/>
                      <a:gd name="connsiteX33" fmla="*/ 153749 w 894541"/>
                      <a:gd name="connsiteY33" fmla="*/ 105242 h 509844"/>
                      <a:gd name="connsiteX34" fmla="*/ 202301 w 894541"/>
                      <a:gd name="connsiteY34" fmla="*/ 121426 h 509844"/>
                      <a:gd name="connsiteX35" fmla="*/ 226577 w 894541"/>
                      <a:gd name="connsiteY35" fmla="*/ 72874 h 509844"/>
                      <a:gd name="connsiteX36" fmla="*/ 218485 w 894541"/>
                      <a:gd name="connsiteY36" fmla="*/ 48598 h 509844"/>
                      <a:gd name="connsiteX37" fmla="*/ 194209 w 894541"/>
                      <a:gd name="connsiteY37" fmla="*/ 40506 h 509844"/>
                      <a:gd name="connsiteX38" fmla="*/ 129473 w 894541"/>
                      <a:gd name="connsiteY38" fmla="*/ 24322 h 509844"/>
                      <a:gd name="connsiteX39" fmla="*/ 80920 w 894541"/>
                      <a:gd name="connsiteY39" fmla="*/ 8137 h 509844"/>
                      <a:gd name="connsiteX40" fmla="*/ 0 w 894541"/>
                      <a:gd name="connsiteY40" fmla="*/ 45 h 509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894541" h="509844">
                        <a:moveTo>
                          <a:pt x="865848" y="509844"/>
                        </a:moveTo>
                        <a:cubicBezTo>
                          <a:pt x="871243" y="499055"/>
                          <a:pt x="880536" y="489446"/>
                          <a:pt x="882032" y="477476"/>
                        </a:cubicBezTo>
                        <a:cubicBezTo>
                          <a:pt x="889644" y="416581"/>
                          <a:pt x="830706" y="449430"/>
                          <a:pt x="793020" y="453199"/>
                        </a:cubicBezTo>
                        <a:cubicBezTo>
                          <a:pt x="795717" y="461291"/>
                          <a:pt x="792837" y="475407"/>
                          <a:pt x="801112" y="477476"/>
                        </a:cubicBezTo>
                        <a:cubicBezTo>
                          <a:pt x="838980" y="486943"/>
                          <a:pt x="856369" y="470308"/>
                          <a:pt x="882032" y="453199"/>
                        </a:cubicBezTo>
                        <a:cubicBezTo>
                          <a:pt x="902036" y="393186"/>
                          <a:pt x="895021" y="424445"/>
                          <a:pt x="882032" y="307543"/>
                        </a:cubicBezTo>
                        <a:cubicBezTo>
                          <a:pt x="881090" y="299065"/>
                          <a:pt x="879971" y="289298"/>
                          <a:pt x="873940" y="283267"/>
                        </a:cubicBezTo>
                        <a:cubicBezTo>
                          <a:pt x="860186" y="269513"/>
                          <a:pt x="825388" y="250899"/>
                          <a:pt x="825388" y="250899"/>
                        </a:cubicBezTo>
                        <a:cubicBezTo>
                          <a:pt x="806506" y="253596"/>
                          <a:pt x="782230" y="245504"/>
                          <a:pt x="768743" y="258991"/>
                        </a:cubicBezTo>
                        <a:cubicBezTo>
                          <a:pt x="759018" y="268716"/>
                          <a:pt x="767109" y="289726"/>
                          <a:pt x="776835" y="299451"/>
                        </a:cubicBezTo>
                        <a:cubicBezTo>
                          <a:pt x="782867" y="305483"/>
                          <a:pt x="793020" y="294056"/>
                          <a:pt x="801112" y="291359"/>
                        </a:cubicBezTo>
                        <a:cubicBezTo>
                          <a:pt x="803809" y="283267"/>
                          <a:pt x="809204" y="275613"/>
                          <a:pt x="809204" y="267083"/>
                        </a:cubicBezTo>
                        <a:cubicBezTo>
                          <a:pt x="809204" y="253240"/>
                          <a:pt x="797747" y="233032"/>
                          <a:pt x="784927" y="226622"/>
                        </a:cubicBezTo>
                        <a:cubicBezTo>
                          <a:pt x="769669" y="218993"/>
                          <a:pt x="752559" y="215833"/>
                          <a:pt x="736375" y="210438"/>
                        </a:cubicBezTo>
                        <a:lnTo>
                          <a:pt x="712099" y="202346"/>
                        </a:lnTo>
                        <a:cubicBezTo>
                          <a:pt x="689784" y="205135"/>
                          <a:pt x="648035" y="206056"/>
                          <a:pt x="623087" y="218530"/>
                        </a:cubicBezTo>
                        <a:cubicBezTo>
                          <a:pt x="614388" y="222879"/>
                          <a:pt x="606903" y="229319"/>
                          <a:pt x="598811" y="234714"/>
                        </a:cubicBezTo>
                        <a:cubicBezTo>
                          <a:pt x="598824" y="234733"/>
                          <a:pt x="631106" y="299671"/>
                          <a:pt x="647363" y="250899"/>
                        </a:cubicBezTo>
                        <a:cubicBezTo>
                          <a:pt x="654240" y="230268"/>
                          <a:pt x="647348" y="206354"/>
                          <a:pt x="639271" y="186162"/>
                        </a:cubicBezTo>
                        <a:cubicBezTo>
                          <a:pt x="635659" y="177132"/>
                          <a:pt x="623694" y="174327"/>
                          <a:pt x="614995" y="169978"/>
                        </a:cubicBezTo>
                        <a:cubicBezTo>
                          <a:pt x="598406" y="161684"/>
                          <a:pt x="565648" y="156872"/>
                          <a:pt x="550258" y="153794"/>
                        </a:cubicBezTo>
                        <a:cubicBezTo>
                          <a:pt x="527509" y="157585"/>
                          <a:pt x="489826" y="151731"/>
                          <a:pt x="485522" y="186162"/>
                        </a:cubicBezTo>
                        <a:cubicBezTo>
                          <a:pt x="483816" y="199810"/>
                          <a:pt x="490917" y="213135"/>
                          <a:pt x="493614" y="226622"/>
                        </a:cubicBezTo>
                        <a:cubicBezTo>
                          <a:pt x="501706" y="223925"/>
                          <a:pt x="510793" y="223261"/>
                          <a:pt x="517890" y="218530"/>
                        </a:cubicBezTo>
                        <a:cubicBezTo>
                          <a:pt x="551076" y="196406"/>
                          <a:pt x="561276" y="164171"/>
                          <a:pt x="534074" y="121426"/>
                        </a:cubicBezTo>
                        <a:cubicBezTo>
                          <a:pt x="527227" y="110667"/>
                          <a:pt x="458107" y="100708"/>
                          <a:pt x="445062" y="97150"/>
                        </a:cubicBezTo>
                        <a:cubicBezTo>
                          <a:pt x="428604" y="92661"/>
                          <a:pt x="396510" y="80966"/>
                          <a:pt x="396510" y="80966"/>
                        </a:cubicBezTo>
                        <a:cubicBezTo>
                          <a:pt x="372234" y="83663"/>
                          <a:pt x="346636" y="80711"/>
                          <a:pt x="323681" y="89058"/>
                        </a:cubicBezTo>
                        <a:cubicBezTo>
                          <a:pt x="268664" y="109064"/>
                          <a:pt x="328180" y="120228"/>
                          <a:pt x="331773" y="121426"/>
                        </a:cubicBezTo>
                        <a:cubicBezTo>
                          <a:pt x="334471" y="113334"/>
                          <a:pt x="340808" y="105628"/>
                          <a:pt x="339866" y="97150"/>
                        </a:cubicBezTo>
                        <a:cubicBezTo>
                          <a:pt x="337982" y="80195"/>
                          <a:pt x="323681" y="48598"/>
                          <a:pt x="323681" y="48598"/>
                        </a:cubicBezTo>
                        <a:cubicBezTo>
                          <a:pt x="261642" y="51295"/>
                          <a:pt x="198817" y="46481"/>
                          <a:pt x="137565" y="56690"/>
                        </a:cubicBezTo>
                        <a:cubicBezTo>
                          <a:pt x="129151" y="58092"/>
                          <a:pt x="126776" y="72874"/>
                          <a:pt x="129473" y="80966"/>
                        </a:cubicBezTo>
                        <a:cubicBezTo>
                          <a:pt x="133092" y="91823"/>
                          <a:pt x="143745" y="99684"/>
                          <a:pt x="153749" y="105242"/>
                        </a:cubicBezTo>
                        <a:cubicBezTo>
                          <a:pt x="168662" y="113527"/>
                          <a:pt x="202301" y="121426"/>
                          <a:pt x="202301" y="121426"/>
                        </a:cubicBezTo>
                        <a:cubicBezTo>
                          <a:pt x="210484" y="109152"/>
                          <a:pt x="226577" y="89625"/>
                          <a:pt x="226577" y="72874"/>
                        </a:cubicBezTo>
                        <a:cubicBezTo>
                          <a:pt x="226577" y="64344"/>
                          <a:pt x="224516" y="54629"/>
                          <a:pt x="218485" y="48598"/>
                        </a:cubicBezTo>
                        <a:cubicBezTo>
                          <a:pt x="212454" y="42567"/>
                          <a:pt x="202438" y="42750"/>
                          <a:pt x="194209" y="40506"/>
                        </a:cubicBezTo>
                        <a:cubicBezTo>
                          <a:pt x="172750" y="34654"/>
                          <a:pt x="150574" y="31356"/>
                          <a:pt x="129473" y="24322"/>
                        </a:cubicBezTo>
                        <a:cubicBezTo>
                          <a:pt x="113289" y="18927"/>
                          <a:pt x="97808" y="10550"/>
                          <a:pt x="80920" y="8137"/>
                        </a:cubicBezTo>
                        <a:cubicBezTo>
                          <a:pt x="16265" y="-1099"/>
                          <a:pt x="43349" y="45"/>
                          <a:pt x="0" y="45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22" name="Vrije vorm 30">
                    <a:extLst>
                      <a:ext uri="{FF2B5EF4-FFF2-40B4-BE49-F238E27FC236}">
                        <a16:creationId xmlns:a16="http://schemas.microsoft.com/office/drawing/2014/main" id="{F26F3A46-7B70-4719-8F74-3D2790D365FF}"/>
                      </a:ext>
                    </a:extLst>
                  </p:cNvPr>
                  <p:cNvSpPr/>
                  <p:nvPr/>
                </p:nvSpPr>
                <p:spPr>
                  <a:xfrm>
                    <a:off x="3649508" y="614995"/>
                    <a:ext cx="915861" cy="469338"/>
                  </a:xfrm>
                  <a:custGeom>
                    <a:avLst/>
                    <a:gdLst>
                      <a:gd name="connsiteX0" fmla="*/ 0 w 915861"/>
                      <a:gd name="connsiteY0" fmla="*/ 469338 h 469338"/>
                      <a:gd name="connsiteX1" fmla="*/ 8092 w 915861"/>
                      <a:gd name="connsiteY1" fmla="*/ 404601 h 469338"/>
                      <a:gd name="connsiteX2" fmla="*/ 24276 w 915861"/>
                      <a:gd name="connsiteY2" fmla="*/ 420786 h 469338"/>
                      <a:gd name="connsiteX3" fmla="*/ 16184 w 915861"/>
                      <a:gd name="connsiteY3" fmla="*/ 445062 h 469338"/>
                      <a:gd name="connsiteX4" fmla="*/ 16184 w 915861"/>
                      <a:gd name="connsiteY4" fmla="*/ 356049 h 469338"/>
                      <a:gd name="connsiteX5" fmla="*/ 24276 w 915861"/>
                      <a:gd name="connsiteY5" fmla="*/ 323681 h 469338"/>
                      <a:gd name="connsiteX6" fmla="*/ 48552 w 915861"/>
                      <a:gd name="connsiteY6" fmla="*/ 299405 h 469338"/>
                      <a:gd name="connsiteX7" fmla="*/ 137565 w 915861"/>
                      <a:gd name="connsiteY7" fmla="*/ 307497 h 469338"/>
                      <a:gd name="connsiteX8" fmla="*/ 129473 w 915861"/>
                      <a:gd name="connsiteY8" fmla="*/ 331773 h 469338"/>
                      <a:gd name="connsiteX9" fmla="*/ 105196 w 915861"/>
                      <a:gd name="connsiteY9" fmla="*/ 339865 h 469338"/>
                      <a:gd name="connsiteX10" fmla="*/ 64736 w 915861"/>
                      <a:gd name="connsiteY10" fmla="*/ 331773 h 469338"/>
                      <a:gd name="connsiteX11" fmla="*/ 89012 w 915861"/>
                      <a:gd name="connsiteY11" fmla="*/ 267037 h 469338"/>
                      <a:gd name="connsiteX12" fmla="*/ 145657 w 915861"/>
                      <a:gd name="connsiteY12" fmla="*/ 258945 h 469338"/>
                      <a:gd name="connsiteX13" fmla="*/ 194209 w 915861"/>
                      <a:gd name="connsiteY13" fmla="*/ 267037 h 469338"/>
                      <a:gd name="connsiteX14" fmla="*/ 186117 w 915861"/>
                      <a:gd name="connsiteY14" fmla="*/ 299405 h 469338"/>
                      <a:gd name="connsiteX15" fmla="*/ 218485 w 915861"/>
                      <a:gd name="connsiteY15" fmla="*/ 218485 h 469338"/>
                      <a:gd name="connsiteX16" fmla="*/ 234669 w 915861"/>
                      <a:gd name="connsiteY16" fmla="*/ 194209 h 469338"/>
                      <a:gd name="connsiteX17" fmla="*/ 356050 w 915861"/>
                      <a:gd name="connsiteY17" fmla="*/ 194209 h 469338"/>
                      <a:gd name="connsiteX18" fmla="*/ 380326 w 915861"/>
                      <a:gd name="connsiteY18" fmla="*/ 218485 h 469338"/>
                      <a:gd name="connsiteX19" fmla="*/ 380326 w 915861"/>
                      <a:gd name="connsiteY19" fmla="*/ 267037 h 469338"/>
                      <a:gd name="connsiteX20" fmla="*/ 356050 w 915861"/>
                      <a:gd name="connsiteY20" fmla="*/ 283221 h 469338"/>
                      <a:gd name="connsiteX21" fmla="*/ 323681 w 915861"/>
                      <a:gd name="connsiteY21" fmla="*/ 242761 h 469338"/>
                      <a:gd name="connsiteX22" fmla="*/ 331773 w 915861"/>
                      <a:gd name="connsiteY22" fmla="*/ 218485 h 469338"/>
                      <a:gd name="connsiteX23" fmla="*/ 380326 w 915861"/>
                      <a:gd name="connsiteY23" fmla="*/ 194209 h 469338"/>
                      <a:gd name="connsiteX24" fmla="*/ 428878 w 915861"/>
                      <a:gd name="connsiteY24" fmla="*/ 169932 h 469338"/>
                      <a:gd name="connsiteX25" fmla="*/ 461246 w 915861"/>
                      <a:gd name="connsiteY25" fmla="*/ 178024 h 469338"/>
                      <a:gd name="connsiteX26" fmla="*/ 509798 w 915861"/>
                      <a:gd name="connsiteY26" fmla="*/ 202301 h 469338"/>
                      <a:gd name="connsiteX27" fmla="*/ 509798 w 915861"/>
                      <a:gd name="connsiteY27" fmla="*/ 267037 h 469338"/>
                      <a:gd name="connsiteX28" fmla="*/ 485522 w 915861"/>
                      <a:gd name="connsiteY28" fmla="*/ 275129 h 469338"/>
                      <a:gd name="connsiteX29" fmla="*/ 396510 w 915861"/>
                      <a:gd name="connsiteY29" fmla="*/ 242761 h 469338"/>
                      <a:gd name="connsiteX30" fmla="*/ 436970 w 915861"/>
                      <a:gd name="connsiteY30" fmla="*/ 210393 h 469338"/>
                      <a:gd name="connsiteX31" fmla="*/ 461246 w 915861"/>
                      <a:gd name="connsiteY31" fmla="*/ 194209 h 469338"/>
                      <a:gd name="connsiteX32" fmla="*/ 509798 w 915861"/>
                      <a:gd name="connsiteY32" fmla="*/ 178024 h 469338"/>
                      <a:gd name="connsiteX33" fmla="*/ 623087 w 915861"/>
                      <a:gd name="connsiteY33" fmla="*/ 186117 h 469338"/>
                      <a:gd name="connsiteX34" fmla="*/ 590719 w 915861"/>
                      <a:gd name="connsiteY34" fmla="*/ 250853 h 469338"/>
                      <a:gd name="connsiteX35" fmla="*/ 558350 w 915861"/>
                      <a:gd name="connsiteY35" fmla="*/ 169932 h 469338"/>
                      <a:gd name="connsiteX36" fmla="*/ 679731 w 915861"/>
                      <a:gd name="connsiteY36" fmla="*/ 145656 h 469338"/>
                      <a:gd name="connsiteX37" fmla="*/ 736375 w 915861"/>
                      <a:gd name="connsiteY37" fmla="*/ 153748 h 469338"/>
                      <a:gd name="connsiteX38" fmla="*/ 744467 w 915861"/>
                      <a:gd name="connsiteY38" fmla="*/ 202301 h 469338"/>
                      <a:gd name="connsiteX39" fmla="*/ 720191 w 915861"/>
                      <a:gd name="connsiteY39" fmla="*/ 210393 h 469338"/>
                      <a:gd name="connsiteX40" fmla="*/ 728283 w 915861"/>
                      <a:gd name="connsiteY40" fmla="*/ 113288 h 469338"/>
                      <a:gd name="connsiteX41" fmla="*/ 801111 w 915861"/>
                      <a:gd name="connsiteY41" fmla="*/ 121380 h 469338"/>
                      <a:gd name="connsiteX42" fmla="*/ 809204 w 915861"/>
                      <a:gd name="connsiteY42" fmla="*/ 145656 h 469338"/>
                      <a:gd name="connsiteX43" fmla="*/ 793019 w 915861"/>
                      <a:gd name="connsiteY43" fmla="*/ 129472 h 469338"/>
                      <a:gd name="connsiteX44" fmla="*/ 809204 w 915861"/>
                      <a:gd name="connsiteY44" fmla="*/ 113288 h 469338"/>
                      <a:gd name="connsiteX45" fmla="*/ 865848 w 915861"/>
                      <a:gd name="connsiteY45" fmla="*/ 105196 h 469338"/>
                      <a:gd name="connsiteX46" fmla="*/ 890124 w 915861"/>
                      <a:gd name="connsiteY46" fmla="*/ 97104 h 469338"/>
                      <a:gd name="connsiteX47" fmla="*/ 914400 w 915861"/>
                      <a:gd name="connsiteY47" fmla="*/ 105196 h 469338"/>
                      <a:gd name="connsiteX48" fmla="*/ 906308 w 915861"/>
                      <a:gd name="connsiteY48" fmla="*/ 129472 h 469338"/>
                      <a:gd name="connsiteX49" fmla="*/ 873940 w 915861"/>
                      <a:gd name="connsiteY49" fmla="*/ 121380 h 469338"/>
                      <a:gd name="connsiteX50" fmla="*/ 882032 w 915861"/>
                      <a:gd name="connsiteY50" fmla="*/ 64736 h 469338"/>
                      <a:gd name="connsiteX51" fmla="*/ 890124 w 915861"/>
                      <a:gd name="connsiteY51" fmla="*/ 40460 h 469338"/>
                      <a:gd name="connsiteX52" fmla="*/ 890124 w 915861"/>
                      <a:gd name="connsiteY52" fmla="*/ 0 h 4693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915861" h="469338">
                        <a:moveTo>
                          <a:pt x="0" y="469338"/>
                        </a:moveTo>
                        <a:cubicBezTo>
                          <a:pt x="2697" y="447759"/>
                          <a:pt x="-1634" y="424052"/>
                          <a:pt x="8092" y="404601"/>
                        </a:cubicBezTo>
                        <a:cubicBezTo>
                          <a:pt x="11504" y="397777"/>
                          <a:pt x="22780" y="413305"/>
                          <a:pt x="24276" y="420786"/>
                        </a:cubicBezTo>
                        <a:cubicBezTo>
                          <a:pt x="25949" y="429150"/>
                          <a:pt x="18881" y="436970"/>
                          <a:pt x="16184" y="445062"/>
                        </a:cubicBezTo>
                        <a:cubicBezTo>
                          <a:pt x="2013" y="402548"/>
                          <a:pt x="5001" y="423150"/>
                          <a:pt x="16184" y="356049"/>
                        </a:cubicBezTo>
                        <a:cubicBezTo>
                          <a:pt x="18012" y="345079"/>
                          <a:pt x="18758" y="333337"/>
                          <a:pt x="24276" y="323681"/>
                        </a:cubicBezTo>
                        <a:cubicBezTo>
                          <a:pt x="29954" y="313745"/>
                          <a:pt x="40460" y="307497"/>
                          <a:pt x="48552" y="299405"/>
                        </a:cubicBezTo>
                        <a:cubicBezTo>
                          <a:pt x="78223" y="302102"/>
                          <a:pt x="109903" y="296432"/>
                          <a:pt x="137565" y="307497"/>
                        </a:cubicBezTo>
                        <a:cubicBezTo>
                          <a:pt x="145485" y="310665"/>
                          <a:pt x="135505" y="325742"/>
                          <a:pt x="129473" y="331773"/>
                        </a:cubicBezTo>
                        <a:cubicBezTo>
                          <a:pt x="123441" y="337805"/>
                          <a:pt x="113288" y="337168"/>
                          <a:pt x="105196" y="339865"/>
                        </a:cubicBezTo>
                        <a:cubicBezTo>
                          <a:pt x="91709" y="337168"/>
                          <a:pt x="72365" y="343217"/>
                          <a:pt x="64736" y="331773"/>
                        </a:cubicBezTo>
                        <a:cubicBezTo>
                          <a:pt x="59591" y="324055"/>
                          <a:pt x="75907" y="272861"/>
                          <a:pt x="89012" y="267037"/>
                        </a:cubicBezTo>
                        <a:cubicBezTo>
                          <a:pt x="106441" y="259291"/>
                          <a:pt x="126775" y="261642"/>
                          <a:pt x="145657" y="258945"/>
                        </a:cubicBezTo>
                        <a:cubicBezTo>
                          <a:pt x="161841" y="261642"/>
                          <a:pt x="182607" y="255435"/>
                          <a:pt x="194209" y="267037"/>
                        </a:cubicBezTo>
                        <a:cubicBezTo>
                          <a:pt x="202073" y="274901"/>
                          <a:pt x="186117" y="310526"/>
                          <a:pt x="186117" y="299405"/>
                        </a:cubicBezTo>
                        <a:cubicBezTo>
                          <a:pt x="186117" y="231218"/>
                          <a:pt x="180273" y="243960"/>
                          <a:pt x="218485" y="218485"/>
                        </a:cubicBezTo>
                        <a:cubicBezTo>
                          <a:pt x="223880" y="210393"/>
                          <a:pt x="225970" y="198558"/>
                          <a:pt x="234669" y="194209"/>
                        </a:cubicBezTo>
                        <a:cubicBezTo>
                          <a:pt x="267690" y="177699"/>
                          <a:pt x="325904" y="190860"/>
                          <a:pt x="356050" y="194209"/>
                        </a:cubicBezTo>
                        <a:cubicBezTo>
                          <a:pt x="364142" y="202301"/>
                          <a:pt x="373978" y="208963"/>
                          <a:pt x="380326" y="218485"/>
                        </a:cubicBezTo>
                        <a:cubicBezTo>
                          <a:pt x="390134" y="233198"/>
                          <a:pt x="392096" y="252324"/>
                          <a:pt x="380326" y="267037"/>
                        </a:cubicBezTo>
                        <a:cubicBezTo>
                          <a:pt x="374251" y="274631"/>
                          <a:pt x="364142" y="277826"/>
                          <a:pt x="356050" y="283221"/>
                        </a:cubicBezTo>
                        <a:cubicBezTo>
                          <a:pt x="347402" y="274574"/>
                          <a:pt x="325723" y="255012"/>
                          <a:pt x="323681" y="242761"/>
                        </a:cubicBezTo>
                        <a:cubicBezTo>
                          <a:pt x="322279" y="234347"/>
                          <a:pt x="326444" y="225146"/>
                          <a:pt x="331773" y="218485"/>
                        </a:cubicBezTo>
                        <a:cubicBezTo>
                          <a:pt x="343181" y="204225"/>
                          <a:pt x="364334" y="199540"/>
                          <a:pt x="380326" y="194209"/>
                        </a:cubicBezTo>
                        <a:cubicBezTo>
                          <a:pt x="392600" y="186026"/>
                          <a:pt x="412126" y="169932"/>
                          <a:pt x="428878" y="169932"/>
                        </a:cubicBezTo>
                        <a:cubicBezTo>
                          <a:pt x="439999" y="169932"/>
                          <a:pt x="450553" y="174969"/>
                          <a:pt x="461246" y="178024"/>
                        </a:cubicBezTo>
                        <a:cubicBezTo>
                          <a:pt x="490558" y="186399"/>
                          <a:pt x="483202" y="184570"/>
                          <a:pt x="509798" y="202301"/>
                        </a:cubicBezTo>
                        <a:cubicBezTo>
                          <a:pt x="517529" y="225495"/>
                          <a:pt x="527158" y="240997"/>
                          <a:pt x="509798" y="267037"/>
                        </a:cubicBezTo>
                        <a:cubicBezTo>
                          <a:pt x="505067" y="274134"/>
                          <a:pt x="493614" y="272432"/>
                          <a:pt x="485522" y="275129"/>
                        </a:cubicBezTo>
                        <a:cubicBezTo>
                          <a:pt x="474252" y="274002"/>
                          <a:pt x="388588" y="290295"/>
                          <a:pt x="396510" y="242761"/>
                        </a:cubicBezTo>
                        <a:cubicBezTo>
                          <a:pt x="401470" y="212999"/>
                          <a:pt x="417461" y="220147"/>
                          <a:pt x="436970" y="210393"/>
                        </a:cubicBezTo>
                        <a:cubicBezTo>
                          <a:pt x="445669" y="206044"/>
                          <a:pt x="452359" y="198159"/>
                          <a:pt x="461246" y="194209"/>
                        </a:cubicBezTo>
                        <a:cubicBezTo>
                          <a:pt x="476835" y="187280"/>
                          <a:pt x="509798" y="178024"/>
                          <a:pt x="509798" y="178024"/>
                        </a:cubicBezTo>
                        <a:cubicBezTo>
                          <a:pt x="547561" y="180722"/>
                          <a:pt x="590844" y="166275"/>
                          <a:pt x="623087" y="186117"/>
                        </a:cubicBezTo>
                        <a:cubicBezTo>
                          <a:pt x="688426" y="226326"/>
                          <a:pt x="599710" y="247856"/>
                          <a:pt x="590719" y="250853"/>
                        </a:cubicBezTo>
                        <a:cubicBezTo>
                          <a:pt x="549002" y="242510"/>
                          <a:pt x="508434" y="248370"/>
                          <a:pt x="558350" y="169932"/>
                        </a:cubicBezTo>
                        <a:cubicBezTo>
                          <a:pt x="569264" y="152781"/>
                          <a:pt x="677014" y="145958"/>
                          <a:pt x="679731" y="145656"/>
                        </a:cubicBezTo>
                        <a:cubicBezTo>
                          <a:pt x="698612" y="148353"/>
                          <a:pt x="718946" y="146002"/>
                          <a:pt x="736375" y="153748"/>
                        </a:cubicBezTo>
                        <a:cubicBezTo>
                          <a:pt x="754945" y="162001"/>
                          <a:pt x="757692" y="189076"/>
                          <a:pt x="744467" y="202301"/>
                        </a:cubicBezTo>
                        <a:cubicBezTo>
                          <a:pt x="738436" y="208333"/>
                          <a:pt x="728283" y="207696"/>
                          <a:pt x="720191" y="210393"/>
                        </a:cubicBezTo>
                        <a:cubicBezTo>
                          <a:pt x="722888" y="178025"/>
                          <a:pt x="706434" y="137322"/>
                          <a:pt x="728283" y="113288"/>
                        </a:cubicBezTo>
                        <a:cubicBezTo>
                          <a:pt x="744713" y="95215"/>
                          <a:pt x="778433" y="112309"/>
                          <a:pt x="801111" y="121380"/>
                        </a:cubicBezTo>
                        <a:cubicBezTo>
                          <a:pt x="809031" y="124548"/>
                          <a:pt x="815235" y="139625"/>
                          <a:pt x="809204" y="145656"/>
                        </a:cubicBezTo>
                        <a:lnTo>
                          <a:pt x="793019" y="129472"/>
                        </a:lnTo>
                        <a:cubicBezTo>
                          <a:pt x="798414" y="124077"/>
                          <a:pt x="801966" y="115701"/>
                          <a:pt x="809204" y="113288"/>
                        </a:cubicBezTo>
                        <a:cubicBezTo>
                          <a:pt x="827298" y="107257"/>
                          <a:pt x="847145" y="108937"/>
                          <a:pt x="865848" y="105196"/>
                        </a:cubicBezTo>
                        <a:cubicBezTo>
                          <a:pt x="874212" y="103523"/>
                          <a:pt x="882032" y="99801"/>
                          <a:pt x="890124" y="97104"/>
                        </a:cubicBezTo>
                        <a:cubicBezTo>
                          <a:pt x="898216" y="99801"/>
                          <a:pt x="910585" y="97567"/>
                          <a:pt x="914400" y="105196"/>
                        </a:cubicBezTo>
                        <a:cubicBezTo>
                          <a:pt x="918215" y="112825"/>
                          <a:pt x="914228" y="126304"/>
                          <a:pt x="906308" y="129472"/>
                        </a:cubicBezTo>
                        <a:cubicBezTo>
                          <a:pt x="895982" y="133602"/>
                          <a:pt x="884729" y="124077"/>
                          <a:pt x="873940" y="121380"/>
                        </a:cubicBezTo>
                        <a:cubicBezTo>
                          <a:pt x="876637" y="102499"/>
                          <a:pt x="878291" y="83439"/>
                          <a:pt x="882032" y="64736"/>
                        </a:cubicBezTo>
                        <a:cubicBezTo>
                          <a:pt x="883705" y="56372"/>
                          <a:pt x="889066" y="48924"/>
                          <a:pt x="890124" y="40460"/>
                        </a:cubicBezTo>
                        <a:cubicBezTo>
                          <a:pt x="891797" y="27077"/>
                          <a:pt x="890124" y="13487"/>
                          <a:pt x="890124" y="0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20" name="Tekstvak 19">
                    <a:extLst>
                      <a:ext uri="{FF2B5EF4-FFF2-40B4-BE49-F238E27FC236}">
                        <a16:creationId xmlns:a16="http://schemas.microsoft.com/office/drawing/2014/main" id="{8F0EC496-A2B4-4DF5-B074-34023D880BE5}"/>
                      </a:ext>
                    </a:extLst>
                  </p:cNvPr>
                  <p:cNvSpPr txBox="1"/>
                  <p:nvPr/>
                </p:nvSpPr>
                <p:spPr>
                  <a:xfrm>
                    <a:off x="398018" y="1289211"/>
                    <a:ext cx="8507871" cy="375487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nl-NL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                                                                                                                          </a:t>
                    </a:r>
                    <a:r>
                      <a:rPr lang="nl-NL" b="1" dirty="0"/>
                      <a:t>H</a:t>
                    </a:r>
                    <a:r>
                      <a:rPr lang="nl-NL" b="1" baseline="-25000" dirty="0"/>
                      <a:t>2</a:t>
                    </a:r>
                    <a:r>
                      <a:rPr lang="nl-NL" b="1" dirty="0"/>
                      <a:t>O</a:t>
                    </a:r>
                    <a:r>
                      <a:rPr lang="nl-NL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     </a:t>
                    </a:r>
                    <a:r>
                      <a:rPr lang="nl-NL" dirty="0"/>
                      <a:t>(N</a:t>
                    </a:r>
                    <a:r>
                      <a:rPr lang="nl-NL" baseline="-25000" dirty="0"/>
                      <a:t>2</a:t>
                    </a:r>
                    <a:r>
                      <a:rPr lang="nl-NL" dirty="0"/>
                      <a:t>)</a:t>
                    </a:r>
                  </a:p>
                  <a:p>
                    <a:endParaRPr lang="nl-NL" sz="2400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  <a:p>
                    <a:r>
                      <a:rPr lang="nl-NL" dirty="0"/>
                      <a:t>           </a:t>
                    </a:r>
                    <a:r>
                      <a:rPr lang="nl-NL" sz="400" dirty="0"/>
                      <a:t>         </a:t>
                    </a:r>
                    <a:r>
                      <a:rPr lang="nl-NL" dirty="0">
                        <a:solidFill>
                          <a:schemeClr val="bg1"/>
                        </a:solidFill>
                      </a:rPr>
                      <a:t>poreuze elektrodes</a:t>
                    </a:r>
                  </a:p>
                  <a:p>
                    <a:r>
                      <a:rPr lang="nl-NL" dirty="0"/>
                      <a:t>                                                                            </a:t>
                    </a:r>
                    <a:r>
                      <a:rPr lang="nl-NL" b="1" dirty="0"/>
                      <a:t>H</a:t>
                    </a:r>
                    <a:r>
                      <a:rPr lang="nl-NL" b="1" baseline="30000" dirty="0"/>
                      <a:t>+</a:t>
                    </a:r>
                  </a:p>
                  <a:p>
                    <a:r>
                      <a:rPr lang="nl-NL" dirty="0"/>
                      <a:t>             </a:t>
                    </a:r>
                  </a:p>
                  <a:p>
                    <a:endParaRPr lang="nl-NL" dirty="0">
                      <a:solidFill>
                        <a:srgbClr val="C00000"/>
                      </a:solidFill>
                    </a:endParaRPr>
                  </a:p>
                  <a:p>
                    <a:r>
                      <a:rPr lang="nl-NL" dirty="0">
                        <a:solidFill>
                          <a:srgbClr val="C00000"/>
                        </a:solidFill>
                      </a:rPr>
                      <a:t>                                                                        </a:t>
                    </a:r>
                  </a:p>
                  <a:p>
                    <a:endParaRPr lang="nl-NL" dirty="0">
                      <a:solidFill>
                        <a:srgbClr val="C00000"/>
                      </a:solidFill>
                    </a:endParaRPr>
                  </a:p>
                  <a:p>
                    <a:endParaRPr lang="nl-NL" dirty="0">
                      <a:solidFill>
                        <a:srgbClr val="C00000"/>
                      </a:solidFill>
                    </a:endParaRPr>
                  </a:p>
                  <a:p>
                    <a:endParaRPr lang="nl-NL" dirty="0">
                      <a:solidFill>
                        <a:srgbClr val="C00000"/>
                      </a:solidFill>
                    </a:endParaRPr>
                  </a:p>
                  <a:p>
                    <a:endParaRPr lang="nl-NL" sz="1600" dirty="0">
                      <a:solidFill>
                        <a:srgbClr val="C00000"/>
                      </a:solidFill>
                    </a:endParaRPr>
                  </a:p>
                  <a:p>
                    <a:r>
                      <a:rPr lang="nl-NL" dirty="0">
                        <a:solidFill>
                          <a:srgbClr val="00B050"/>
                        </a:solidFill>
                      </a:rPr>
                      <a:t>                            </a:t>
                    </a:r>
                    <a:r>
                      <a:rPr lang="nl-NL" b="1" dirty="0"/>
                      <a:t>H</a:t>
                    </a:r>
                    <a:r>
                      <a:rPr lang="nl-NL" b="1" baseline="-25000" dirty="0"/>
                      <a:t>2</a:t>
                    </a:r>
                    <a:r>
                      <a:rPr lang="nl-NL" dirty="0"/>
                      <a:t>                                                                                           </a:t>
                    </a:r>
                    <a:r>
                      <a:rPr lang="nl-NL" b="1" dirty="0"/>
                      <a:t>O</a:t>
                    </a:r>
                    <a:r>
                      <a:rPr lang="nl-NL" b="1" baseline="-25000" dirty="0"/>
                      <a:t>2</a:t>
                    </a:r>
                    <a:r>
                      <a:rPr lang="nl-NL" dirty="0"/>
                      <a:t>     (N</a:t>
                    </a:r>
                    <a:r>
                      <a:rPr lang="nl-NL" baseline="-25000" dirty="0"/>
                      <a:t>2</a:t>
                    </a:r>
                    <a:r>
                      <a:rPr lang="nl-NL" dirty="0"/>
                      <a:t>)</a:t>
                    </a:r>
                  </a:p>
                  <a:p>
                    <a:r>
                      <a:rPr lang="nl-NL" dirty="0"/>
                      <a:t>                   </a:t>
                    </a:r>
                  </a:p>
                </p:txBody>
              </p:sp>
            </p:grpSp>
            <p:sp>
              <p:nvSpPr>
                <p:cNvPr id="46" name="PIJL-RECHTS 14">
                  <a:extLst>
                    <a:ext uri="{FF2B5EF4-FFF2-40B4-BE49-F238E27FC236}">
                      <a16:creationId xmlns:a16="http://schemas.microsoft.com/office/drawing/2014/main" id="{9B823CFF-DA0C-4D38-894F-A1A3E2B09E6D}"/>
                    </a:ext>
                  </a:extLst>
                </p:cNvPr>
                <p:cNvSpPr/>
                <p:nvPr/>
              </p:nvSpPr>
              <p:spPr>
                <a:xfrm>
                  <a:off x="6437670" y="1916239"/>
                  <a:ext cx="350158" cy="136800"/>
                </a:xfrm>
                <a:prstGeom prst="rightArrow">
                  <a:avLst/>
                </a:prstGeom>
                <a:solidFill>
                  <a:srgbClr val="7030A0">
                    <a:alpha val="50196"/>
                  </a:srgb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</p:grpSp>
          <p:sp>
            <p:nvSpPr>
              <p:cNvPr id="27" name="PIJL-RECHTS 14">
                <a:extLst>
                  <a:ext uri="{FF2B5EF4-FFF2-40B4-BE49-F238E27FC236}">
                    <a16:creationId xmlns:a16="http://schemas.microsoft.com/office/drawing/2014/main" id="{2A3D836D-5ED9-4A67-85EF-6B4256DB6701}"/>
                  </a:ext>
                </a:extLst>
              </p:cNvPr>
              <p:cNvSpPr/>
              <p:nvPr/>
            </p:nvSpPr>
            <p:spPr>
              <a:xfrm>
                <a:off x="3859881" y="2982482"/>
                <a:ext cx="1465733" cy="181599"/>
              </a:xfrm>
              <a:prstGeom prst="rightArrow">
                <a:avLst>
                  <a:gd name="adj1" fmla="val 14012"/>
                  <a:gd name="adj2" fmla="val 45502"/>
                </a:avLst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</p:grpSp>
        <p:sp>
          <p:nvSpPr>
            <p:cNvPr id="26" name="PIJL-RECHTS 14">
              <a:extLst>
                <a:ext uri="{FF2B5EF4-FFF2-40B4-BE49-F238E27FC236}">
                  <a16:creationId xmlns:a16="http://schemas.microsoft.com/office/drawing/2014/main" id="{42108B7B-382E-4D4A-A9DD-D3B8CA9F6097}"/>
                </a:ext>
              </a:extLst>
            </p:cNvPr>
            <p:cNvSpPr/>
            <p:nvPr/>
          </p:nvSpPr>
          <p:spPr>
            <a:xfrm rot="21160754">
              <a:off x="3955009" y="1161853"/>
              <a:ext cx="350158" cy="84710"/>
            </a:xfrm>
            <a:prstGeom prst="rightArrow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28" name="Tekstvak 27"/>
          <p:cNvSpPr txBox="1"/>
          <p:nvPr/>
        </p:nvSpPr>
        <p:spPr>
          <a:xfrm>
            <a:off x="320280" y="5822746"/>
            <a:ext cx="9177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                          </a:t>
            </a:r>
            <a:r>
              <a:rPr lang="nl-NL" b="1" dirty="0"/>
              <a:t>H</a:t>
            </a:r>
            <a:r>
              <a:rPr lang="nl-NL" b="1" baseline="-25000" dirty="0"/>
              <a:t>2</a:t>
            </a:r>
            <a:r>
              <a:rPr lang="nl-NL" b="1" dirty="0"/>
              <a:t>  </a:t>
            </a:r>
            <a:r>
              <a:rPr lang="nl-NL" b="1" dirty="0">
                <a:sym typeface="Wingdings" panose="05000000000000000000" pitchFamily="2" charset="2"/>
              </a:rPr>
              <a:t>   2 H</a:t>
            </a:r>
            <a:r>
              <a:rPr lang="nl-NL" b="1" baseline="30000" dirty="0">
                <a:sym typeface="Wingdings" panose="05000000000000000000" pitchFamily="2" charset="2"/>
              </a:rPr>
              <a:t>+</a:t>
            </a:r>
            <a:r>
              <a:rPr lang="nl-NL" b="1" dirty="0">
                <a:sym typeface="Wingdings" panose="05000000000000000000" pitchFamily="2" charset="2"/>
              </a:rPr>
              <a:t>  </a:t>
            </a:r>
            <a:r>
              <a:rPr lang="nl-NL" b="1" dirty="0"/>
              <a:t>+ 2</a:t>
            </a:r>
            <a:r>
              <a:rPr lang="nl-NL" b="1" baseline="30000" dirty="0"/>
              <a:t> </a:t>
            </a:r>
            <a:r>
              <a:rPr lang="nl-NL" b="1" dirty="0"/>
              <a:t>e</a:t>
            </a:r>
            <a:r>
              <a:rPr lang="nl-NL" b="1" baseline="30000" dirty="0"/>
              <a:t>-</a:t>
            </a:r>
            <a:r>
              <a:rPr lang="nl-NL" b="1" dirty="0">
                <a:sym typeface="Wingdings" panose="05000000000000000000" pitchFamily="2" charset="2"/>
              </a:rPr>
              <a:t>                                       O</a:t>
            </a:r>
            <a:r>
              <a:rPr lang="nl-NL" b="1" baseline="-25000" dirty="0">
                <a:sym typeface="Wingdings" panose="05000000000000000000" pitchFamily="2" charset="2"/>
              </a:rPr>
              <a:t>2</a:t>
            </a:r>
            <a:r>
              <a:rPr lang="nl-NL" b="1" dirty="0">
                <a:sym typeface="Wingdings" panose="05000000000000000000" pitchFamily="2" charset="2"/>
              </a:rPr>
              <a:t> + 4 H</a:t>
            </a:r>
            <a:r>
              <a:rPr lang="nl-NL" b="1" baseline="30000" dirty="0">
                <a:sym typeface="Wingdings" panose="05000000000000000000" pitchFamily="2" charset="2"/>
              </a:rPr>
              <a:t>+</a:t>
            </a:r>
            <a:r>
              <a:rPr lang="nl-NL" b="1" dirty="0">
                <a:sym typeface="Wingdings" panose="05000000000000000000" pitchFamily="2" charset="2"/>
              </a:rPr>
              <a:t> + 4 e</a:t>
            </a:r>
            <a:r>
              <a:rPr lang="nl-NL" b="1" baseline="30000" dirty="0">
                <a:sym typeface="Wingdings" panose="05000000000000000000" pitchFamily="2" charset="2"/>
              </a:rPr>
              <a:t>-  </a:t>
            </a:r>
            <a:r>
              <a:rPr lang="nl-NL" b="1" dirty="0">
                <a:sym typeface="Wingdings" panose="05000000000000000000" pitchFamily="2" charset="2"/>
              </a:rPr>
              <a:t>  2 H</a:t>
            </a:r>
            <a:r>
              <a:rPr lang="nl-NL" b="1" baseline="-25000" dirty="0">
                <a:sym typeface="Wingdings" panose="05000000000000000000" pitchFamily="2" charset="2"/>
              </a:rPr>
              <a:t>2</a:t>
            </a:r>
            <a:r>
              <a:rPr lang="nl-NL" b="1" dirty="0">
                <a:sym typeface="Wingdings" panose="05000000000000000000" pitchFamily="2" charset="2"/>
              </a:rPr>
              <a:t>O </a:t>
            </a:r>
            <a:endParaRPr lang="nl-NL" b="1" dirty="0"/>
          </a:p>
        </p:txBody>
      </p:sp>
      <p:sp>
        <p:nvSpPr>
          <p:cNvPr id="29" name="Tekstvak 28"/>
          <p:cNvSpPr txBox="1"/>
          <p:nvPr/>
        </p:nvSpPr>
        <p:spPr>
          <a:xfrm>
            <a:off x="2635969" y="6399627"/>
            <a:ext cx="9177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</a:t>
            </a:r>
            <a:r>
              <a:rPr lang="nl-NL" b="1" dirty="0">
                <a:solidFill>
                  <a:srgbClr val="FF0000"/>
                </a:solidFill>
              </a:rPr>
              <a:t>Totaalreactie:   2 H</a:t>
            </a:r>
            <a:r>
              <a:rPr lang="nl-NL" b="1" baseline="-25000" dirty="0">
                <a:solidFill>
                  <a:srgbClr val="FF0000"/>
                </a:solidFill>
              </a:rPr>
              <a:t>2</a:t>
            </a:r>
            <a:r>
              <a:rPr lang="nl-NL" b="1" dirty="0">
                <a:solidFill>
                  <a:srgbClr val="FF0000"/>
                </a:solidFill>
              </a:rPr>
              <a:t>  +   O</a:t>
            </a:r>
            <a:r>
              <a:rPr lang="nl-NL" b="1" baseline="-25000" dirty="0">
                <a:solidFill>
                  <a:srgbClr val="FF0000"/>
                </a:solidFill>
              </a:rPr>
              <a:t>2</a:t>
            </a:r>
            <a:r>
              <a:rPr lang="nl-NL" b="1" dirty="0">
                <a:solidFill>
                  <a:srgbClr val="FF0000"/>
                </a:solidFill>
              </a:rPr>
              <a:t>  </a:t>
            </a:r>
            <a:r>
              <a:rPr lang="nl-NL" b="1" dirty="0">
                <a:solidFill>
                  <a:srgbClr val="FF0000"/>
                </a:solidFill>
                <a:sym typeface="Wingdings" panose="05000000000000000000" pitchFamily="2" charset="2"/>
              </a:rPr>
              <a:t>  2 H</a:t>
            </a:r>
            <a:r>
              <a:rPr lang="nl-NL" b="1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nl-NL" b="1" dirty="0">
                <a:solidFill>
                  <a:srgbClr val="FF0000"/>
                </a:solidFill>
                <a:sym typeface="Wingdings" panose="05000000000000000000" pitchFamily="2" charset="2"/>
              </a:rPr>
              <a:t>O 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7FFFC36B-AAA4-44C7-9E95-853A21D7E04A}"/>
              </a:ext>
            </a:extLst>
          </p:cNvPr>
          <p:cNvSpPr txBox="1"/>
          <p:nvPr/>
        </p:nvSpPr>
        <p:spPr>
          <a:xfrm>
            <a:off x="446570" y="263832"/>
            <a:ext cx="3943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Brandstofcel (waterstof, zure elektrolyt) </a:t>
            </a:r>
          </a:p>
        </p:txBody>
      </p:sp>
    </p:spTree>
    <p:extLst>
      <p:ext uri="{BB962C8B-B14F-4D97-AF65-F5344CB8AC3E}">
        <p14:creationId xmlns:p14="http://schemas.microsoft.com/office/powerpoint/2010/main" val="708889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ep 17">
            <a:extLst>
              <a:ext uri="{FF2B5EF4-FFF2-40B4-BE49-F238E27FC236}">
                <a16:creationId xmlns:a16="http://schemas.microsoft.com/office/drawing/2014/main" id="{18C5336A-EC2F-4722-8E95-5A73F699C3BE}"/>
              </a:ext>
            </a:extLst>
          </p:cNvPr>
          <p:cNvGrpSpPr/>
          <p:nvPr/>
        </p:nvGrpSpPr>
        <p:grpSpPr>
          <a:xfrm>
            <a:off x="446571" y="537298"/>
            <a:ext cx="8507871" cy="4999948"/>
            <a:chOff x="446570" y="545843"/>
            <a:chExt cx="8507871" cy="4999948"/>
          </a:xfrm>
        </p:grpSpPr>
        <p:grpSp>
          <p:nvGrpSpPr>
            <p:cNvPr id="25" name="Groep 24">
              <a:extLst>
                <a:ext uri="{FF2B5EF4-FFF2-40B4-BE49-F238E27FC236}">
                  <a16:creationId xmlns:a16="http://schemas.microsoft.com/office/drawing/2014/main" id="{DFE0AB67-A7F0-4FE4-95B2-E3F5D259FE26}"/>
                </a:ext>
              </a:extLst>
            </p:cNvPr>
            <p:cNvGrpSpPr/>
            <p:nvPr/>
          </p:nvGrpSpPr>
          <p:grpSpPr>
            <a:xfrm>
              <a:off x="446570" y="545843"/>
              <a:ext cx="8507871" cy="4999948"/>
              <a:chOff x="446570" y="545843"/>
              <a:chExt cx="8507871" cy="4999948"/>
            </a:xfrm>
          </p:grpSpPr>
          <p:grpSp>
            <p:nvGrpSpPr>
              <p:cNvPr id="47" name="Groep 46">
                <a:extLst>
                  <a:ext uri="{FF2B5EF4-FFF2-40B4-BE49-F238E27FC236}">
                    <a16:creationId xmlns:a16="http://schemas.microsoft.com/office/drawing/2014/main" id="{F15A4778-BBF7-49F8-9128-3B308E6CB81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46570" y="545843"/>
                <a:ext cx="8507871" cy="4999948"/>
                <a:chOff x="446570" y="545843"/>
                <a:chExt cx="8507871" cy="4999948"/>
              </a:xfrm>
            </p:grpSpPr>
            <p:grpSp>
              <p:nvGrpSpPr>
                <p:cNvPr id="2" name="Groep 1">
                  <a:extLst>
                    <a:ext uri="{FF2B5EF4-FFF2-40B4-BE49-F238E27FC236}">
                      <a16:creationId xmlns:a16="http://schemas.microsoft.com/office/drawing/2014/main" id="{919D063F-B420-494A-8FC5-82B6A5ACFA05}"/>
                    </a:ext>
                  </a:extLst>
                </p:cNvPr>
                <p:cNvGrpSpPr/>
                <p:nvPr/>
              </p:nvGrpSpPr>
              <p:grpSpPr>
                <a:xfrm>
                  <a:off x="446570" y="545843"/>
                  <a:ext cx="8507871" cy="4999948"/>
                  <a:chOff x="398018" y="44137"/>
                  <a:chExt cx="8507871" cy="4999948"/>
                </a:xfrm>
              </p:grpSpPr>
              <p:pic>
                <p:nvPicPr>
                  <p:cNvPr id="3" name="Afbeelding 2">
                    <a:extLst>
                      <a:ext uri="{FF2B5EF4-FFF2-40B4-BE49-F238E27FC236}">
                        <a16:creationId xmlns:a16="http://schemas.microsoft.com/office/drawing/2014/main" id="{DA744BB5-93E2-43C7-825D-DBBA25DE01F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313172" y="44137"/>
                    <a:ext cx="459021" cy="612027"/>
                  </a:xfrm>
                  <a:prstGeom prst="rect">
                    <a:avLst/>
                  </a:prstGeom>
                </p:spPr>
              </p:pic>
              <p:pic>
                <p:nvPicPr>
                  <p:cNvPr id="4" name="Afbeelding 3">
                    <a:extLst>
                      <a:ext uri="{FF2B5EF4-FFF2-40B4-BE49-F238E27FC236}">
                        <a16:creationId xmlns:a16="http://schemas.microsoft.com/office/drawing/2014/main" id="{25CEB14F-2F8F-4F11-8272-FDA31436FA8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4656" t="23645" r="17474" b="11989"/>
                  <a:stretch/>
                </p:blipFill>
                <p:spPr>
                  <a:xfrm>
                    <a:off x="1921933" y="1135839"/>
                    <a:ext cx="5253992" cy="3848855"/>
                  </a:xfrm>
                  <a:prstGeom prst="rect">
                    <a:avLst/>
                  </a:prstGeom>
                </p:spPr>
              </p:pic>
              <p:sp>
                <p:nvSpPr>
                  <p:cNvPr id="5" name="Rechthoek 4">
                    <a:extLst>
                      <a:ext uri="{FF2B5EF4-FFF2-40B4-BE49-F238E27FC236}">
                        <a16:creationId xmlns:a16="http://schemas.microsoft.com/office/drawing/2014/main" id="{1F571ADF-818B-417C-BDE1-801790752670}"/>
                      </a:ext>
                    </a:extLst>
                  </p:cNvPr>
                  <p:cNvSpPr/>
                  <p:nvPr/>
                </p:nvSpPr>
                <p:spPr>
                  <a:xfrm>
                    <a:off x="3820795" y="1269566"/>
                    <a:ext cx="1456267" cy="3581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6" name="Rechthoek 5">
                    <a:extLst>
                      <a:ext uri="{FF2B5EF4-FFF2-40B4-BE49-F238E27FC236}">
                        <a16:creationId xmlns:a16="http://schemas.microsoft.com/office/drawing/2014/main" id="{95D2306A-8B42-4B43-A75D-E8D58B7A5A7B}"/>
                      </a:ext>
                    </a:extLst>
                  </p:cNvPr>
                  <p:cNvSpPr/>
                  <p:nvPr/>
                </p:nvSpPr>
                <p:spPr>
                  <a:xfrm>
                    <a:off x="6347637" y="1142439"/>
                    <a:ext cx="1456267" cy="35748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7" name="Rechthoek 6">
                    <a:extLst>
                      <a:ext uri="{FF2B5EF4-FFF2-40B4-BE49-F238E27FC236}">
                        <a16:creationId xmlns:a16="http://schemas.microsoft.com/office/drawing/2014/main" id="{4E375622-BE32-4F44-9451-32D07C3FCA91}"/>
                      </a:ext>
                    </a:extLst>
                  </p:cNvPr>
                  <p:cNvSpPr/>
                  <p:nvPr/>
                </p:nvSpPr>
                <p:spPr>
                  <a:xfrm>
                    <a:off x="1262382" y="1135839"/>
                    <a:ext cx="1456267" cy="3581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8" name="Rechthoek 7">
                    <a:extLst>
                      <a:ext uri="{FF2B5EF4-FFF2-40B4-BE49-F238E27FC236}">
                        <a16:creationId xmlns:a16="http://schemas.microsoft.com/office/drawing/2014/main" id="{B25B5A1F-E1FE-4DB8-A3EB-A96F76D2EC60}"/>
                      </a:ext>
                    </a:extLst>
                  </p:cNvPr>
                  <p:cNvSpPr/>
                  <p:nvPr/>
                </p:nvSpPr>
                <p:spPr>
                  <a:xfrm>
                    <a:off x="3545848" y="1082517"/>
                    <a:ext cx="172800" cy="378000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9" name="Rechthoek 8">
                    <a:extLst>
                      <a:ext uri="{FF2B5EF4-FFF2-40B4-BE49-F238E27FC236}">
                        <a16:creationId xmlns:a16="http://schemas.microsoft.com/office/drawing/2014/main" id="{3B01619B-902A-42C3-A2EB-0F098FF5838D}"/>
                      </a:ext>
                    </a:extLst>
                  </p:cNvPr>
                  <p:cNvSpPr/>
                  <p:nvPr/>
                </p:nvSpPr>
                <p:spPr>
                  <a:xfrm>
                    <a:off x="5377397" y="1082517"/>
                    <a:ext cx="158212" cy="378000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0" name="Rechthoek 9">
                    <a:extLst>
                      <a:ext uri="{FF2B5EF4-FFF2-40B4-BE49-F238E27FC236}">
                        <a16:creationId xmlns:a16="http://schemas.microsoft.com/office/drawing/2014/main" id="{271E0048-849C-4B0E-BFE2-3C995D4DD22C}"/>
                      </a:ext>
                    </a:extLst>
                  </p:cNvPr>
                  <p:cNvSpPr/>
                  <p:nvPr/>
                </p:nvSpPr>
                <p:spPr>
                  <a:xfrm>
                    <a:off x="5321051" y="1172517"/>
                    <a:ext cx="45719" cy="3690000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1" name="Rechthoek 10">
                    <a:extLst>
                      <a:ext uri="{FF2B5EF4-FFF2-40B4-BE49-F238E27FC236}">
                        <a16:creationId xmlns:a16="http://schemas.microsoft.com/office/drawing/2014/main" id="{3EBBEF99-2579-4314-BB0B-E30E4FC62340}"/>
                      </a:ext>
                    </a:extLst>
                  </p:cNvPr>
                  <p:cNvSpPr/>
                  <p:nvPr/>
                </p:nvSpPr>
                <p:spPr>
                  <a:xfrm>
                    <a:off x="3737856" y="1160966"/>
                    <a:ext cx="45719" cy="3708000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2" name="PIJL-RECHTS 13">
                    <a:extLst>
                      <a:ext uri="{FF2B5EF4-FFF2-40B4-BE49-F238E27FC236}">
                        <a16:creationId xmlns:a16="http://schemas.microsoft.com/office/drawing/2014/main" id="{2701AC4C-9333-4094-B190-2DC737264F11}"/>
                      </a:ext>
                    </a:extLst>
                  </p:cNvPr>
                  <p:cNvSpPr/>
                  <p:nvPr/>
                </p:nvSpPr>
                <p:spPr>
                  <a:xfrm>
                    <a:off x="2324450" y="4508113"/>
                    <a:ext cx="350158" cy="136800"/>
                  </a:xfrm>
                  <a:prstGeom prst="rightArrow">
                    <a:avLst/>
                  </a:prstGeom>
                  <a:solidFill>
                    <a:srgbClr val="00B05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3" name="PIJL-RECHTS 14">
                    <a:extLst>
                      <a:ext uri="{FF2B5EF4-FFF2-40B4-BE49-F238E27FC236}">
                        <a16:creationId xmlns:a16="http://schemas.microsoft.com/office/drawing/2014/main" id="{7AEFC077-62B4-478D-8B5B-68747E057303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6410006" y="4525745"/>
                    <a:ext cx="350158" cy="136800"/>
                  </a:xfrm>
                  <a:prstGeom prst="rightArrow">
                    <a:avLst/>
                  </a:prstGeom>
                  <a:solidFill>
                    <a:srgbClr val="7030A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4" name="Rechthoek 13">
                    <a:extLst>
                      <a:ext uri="{FF2B5EF4-FFF2-40B4-BE49-F238E27FC236}">
                        <a16:creationId xmlns:a16="http://schemas.microsoft.com/office/drawing/2014/main" id="{E54FC98F-B1A7-4771-93F3-2C17BEF854DB}"/>
                      </a:ext>
                    </a:extLst>
                  </p:cNvPr>
                  <p:cNvSpPr/>
                  <p:nvPr/>
                </p:nvSpPr>
                <p:spPr>
                  <a:xfrm>
                    <a:off x="3776273" y="1172517"/>
                    <a:ext cx="1532820" cy="3690000"/>
                  </a:xfrm>
                  <a:prstGeom prst="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5" name="Gebogen pijl 10">
                    <a:extLst>
                      <a:ext uri="{FF2B5EF4-FFF2-40B4-BE49-F238E27FC236}">
                        <a16:creationId xmlns:a16="http://schemas.microsoft.com/office/drawing/2014/main" id="{5417E976-BF8B-41F1-8F02-32C58463B11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499583" y="4272006"/>
                    <a:ext cx="301336" cy="391742"/>
                  </a:xfrm>
                  <a:prstGeom prst="bentArrow">
                    <a:avLst/>
                  </a:prstGeom>
                  <a:solidFill>
                    <a:srgbClr val="7030A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" name="Gebogen pijl 16">
                    <a:extLst>
                      <a:ext uri="{FF2B5EF4-FFF2-40B4-BE49-F238E27FC236}">
                        <a16:creationId xmlns:a16="http://schemas.microsoft.com/office/drawing/2014/main" id="{400E2999-AE8C-4520-A33C-69FBE3E73DFD}"/>
                      </a:ext>
                    </a:extLst>
                  </p:cNvPr>
                  <p:cNvSpPr/>
                  <p:nvPr/>
                </p:nvSpPr>
                <p:spPr>
                  <a:xfrm rot="16200000" flipV="1">
                    <a:off x="3286699" y="4276086"/>
                    <a:ext cx="301336" cy="383582"/>
                  </a:xfrm>
                  <a:prstGeom prst="bentArrow">
                    <a:avLst/>
                  </a:prstGeom>
                  <a:solidFill>
                    <a:srgbClr val="00B05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" name="Tekstvak 16">
                    <a:extLst>
                      <a:ext uri="{FF2B5EF4-FFF2-40B4-BE49-F238E27FC236}">
                        <a16:creationId xmlns:a16="http://schemas.microsoft.com/office/drawing/2014/main" id="{370EA5BA-BD00-42FF-8EBF-2634FBB0143C}"/>
                      </a:ext>
                    </a:extLst>
                  </p:cNvPr>
                  <p:cNvSpPr txBox="1"/>
                  <p:nvPr/>
                </p:nvSpPr>
                <p:spPr>
                  <a:xfrm>
                    <a:off x="3309944" y="344328"/>
                    <a:ext cx="4338293" cy="9068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nl-NL" sz="2000" dirty="0"/>
                      <a:t>           e</a:t>
                    </a:r>
                    <a:r>
                      <a:rPr lang="nl-NL" sz="2000" baseline="30000" dirty="0"/>
                      <a:t>-</a:t>
                    </a:r>
                  </a:p>
                  <a:p>
                    <a:r>
                      <a:rPr lang="nl-NL" sz="3200" dirty="0"/>
                      <a:t>–                     </a:t>
                    </a:r>
                    <a:r>
                      <a:rPr lang="nl-NL" sz="800" dirty="0"/>
                      <a:t>  </a:t>
                    </a:r>
                    <a:r>
                      <a:rPr lang="nl-NL" sz="3200" dirty="0"/>
                      <a:t>+</a:t>
                    </a:r>
                  </a:p>
                </p:txBody>
              </p:sp>
              <p:sp>
                <p:nvSpPr>
                  <p:cNvPr id="21" name="Vrije vorm 28">
                    <a:extLst>
                      <a:ext uri="{FF2B5EF4-FFF2-40B4-BE49-F238E27FC236}">
                        <a16:creationId xmlns:a16="http://schemas.microsoft.com/office/drawing/2014/main" id="{CD6A5CE7-41D0-4945-9E8D-FEF00E5CCF90}"/>
                      </a:ext>
                    </a:extLst>
                  </p:cNvPr>
                  <p:cNvSpPr/>
                  <p:nvPr/>
                </p:nvSpPr>
                <p:spPr>
                  <a:xfrm>
                    <a:off x="4580092" y="558305"/>
                    <a:ext cx="894541" cy="509844"/>
                  </a:xfrm>
                  <a:custGeom>
                    <a:avLst/>
                    <a:gdLst>
                      <a:gd name="connsiteX0" fmla="*/ 865848 w 894541"/>
                      <a:gd name="connsiteY0" fmla="*/ 509844 h 509844"/>
                      <a:gd name="connsiteX1" fmla="*/ 882032 w 894541"/>
                      <a:gd name="connsiteY1" fmla="*/ 477476 h 509844"/>
                      <a:gd name="connsiteX2" fmla="*/ 793020 w 894541"/>
                      <a:gd name="connsiteY2" fmla="*/ 453199 h 509844"/>
                      <a:gd name="connsiteX3" fmla="*/ 801112 w 894541"/>
                      <a:gd name="connsiteY3" fmla="*/ 477476 h 509844"/>
                      <a:gd name="connsiteX4" fmla="*/ 882032 w 894541"/>
                      <a:gd name="connsiteY4" fmla="*/ 453199 h 509844"/>
                      <a:gd name="connsiteX5" fmla="*/ 882032 w 894541"/>
                      <a:gd name="connsiteY5" fmla="*/ 307543 h 509844"/>
                      <a:gd name="connsiteX6" fmla="*/ 873940 w 894541"/>
                      <a:gd name="connsiteY6" fmla="*/ 283267 h 509844"/>
                      <a:gd name="connsiteX7" fmla="*/ 825388 w 894541"/>
                      <a:gd name="connsiteY7" fmla="*/ 250899 h 509844"/>
                      <a:gd name="connsiteX8" fmla="*/ 768743 w 894541"/>
                      <a:gd name="connsiteY8" fmla="*/ 258991 h 509844"/>
                      <a:gd name="connsiteX9" fmla="*/ 776835 w 894541"/>
                      <a:gd name="connsiteY9" fmla="*/ 299451 h 509844"/>
                      <a:gd name="connsiteX10" fmla="*/ 801112 w 894541"/>
                      <a:gd name="connsiteY10" fmla="*/ 291359 h 509844"/>
                      <a:gd name="connsiteX11" fmla="*/ 809204 w 894541"/>
                      <a:gd name="connsiteY11" fmla="*/ 267083 h 509844"/>
                      <a:gd name="connsiteX12" fmla="*/ 784927 w 894541"/>
                      <a:gd name="connsiteY12" fmla="*/ 226622 h 509844"/>
                      <a:gd name="connsiteX13" fmla="*/ 736375 w 894541"/>
                      <a:gd name="connsiteY13" fmla="*/ 210438 h 509844"/>
                      <a:gd name="connsiteX14" fmla="*/ 712099 w 894541"/>
                      <a:gd name="connsiteY14" fmla="*/ 202346 h 509844"/>
                      <a:gd name="connsiteX15" fmla="*/ 623087 w 894541"/>
                      <a:gd name="connsiteY15" fmla="*/ 218530 h 509844"/>
                      <a:gd name="connsiteX16" fmla="*/ 598811 w 894541"/>
                      <a:gd name="connsiteY16" fmla="*/ 234714 h 509844"/>
                      <a:gd name="connsiteX17" fmla="*/ 647363 w 894541"/>
                      <a:gd name="connsiteY17" fmla="*/ 250899 h 509844"/>
                      <a:gd name="connsiteX18" fmla="*/ 639271 w 894541"/>
                      <a:gd name="connsiteY18" fmla="*/ 186162 h 509844"/>
                      <a:gd name="connsiteX19" fmla="*/ 614995 w 894541"/>
                      <a:gd name="connsiteY19" fmla="*/ 169978 h 509844"/>
                      <a:gd name="connsiteX20" fmla="*/ 550258 w 894541"/>
                      <a:gd name="connsiteY20" fmla="*/ 153794 h 509844"/>
                      <a:gd name="connsiteX21" fmla="*/ 485522 w 894541"/>
                      <a:gd name="connsiteY21" fmla="*/ 186162 h 509844"/>
                      <a:gd name="connsiteX22" fmla="*/ 493614 w 894541"/>
                      <a:gd name="connsiteY22" fmla="*/ 226622 h 509844"/>
                      <a:gd name="connsiteX23" fmla="*/ 517890 w 894541"/>
                      <a:gd name="connsiteY23" fmla="*/ 218530 h 509844"/>
                      <a:gd name="connsiteX24" fmla="*/ 534074 w 894541"/>
                      <a:gd name="connsiteY24" fmla="*/ 121426 h 509844"/>
                      <a:gd name="connsiteX25" fmla="*/ 445062 w 894541"/>
                      <a:gd name="connsiteY25" fmla="*/ 97150 h 509844"/>
                      <a:gd name="connsiteX26" fmla="*/ 396510 w 894541"/>
                      <a:gd name="connsiteY26" fmla="*/ 80966 h 509844"/>
                      <a:gd name="connsiteX27" fmla="*/ 323681 w 894541"/>
                      <a:gd name="connsiteY27" fmla="*/ 89058 h 509844"/>
                      <a:gd name="connsiteX28" fmla="*/ 331773 w 894541"/>
                      <a:gd name="connsiteY28" fmla="*/ 121426 h 509844"/>
                      <a:gd name="connsiteX29" fmla="*/ 339866 w 894541"/>
                      <a:gd name="connsiteY29" fmla="*/ 97150 h 509844"/>
                      <a:gd name="connsiteX30" fmla="*/ 323681 w 894541"/>
                      <a:gd name="connsiteY30" fmla="*/ 48598 h 509844"/>
                      <a:gd name="connsiteX31" fmla="*/ 137565 w 894541"/>
                      <a:gd name="connsiteY31" fmla="*/ 56690 h 509844"/>
                      <a:gd name="connsiteX32" fmla="*/ 129473 w 894541"/>
                      <a:gd name="connsiteY32" fmla="*/ 80966 h 509844"/>
                      <a:gd name="connsiteX33" fmla="*/ 153749 w 894541"/>
                      <a:gd name="connsiteY33" fmla="*/ 105242 h 509844"/>
                      <a:gd name="connsiteX34" fmla="*/ 202301 w 894541"/>
                      <a:gd name="connsiteY34" fmla="*/ 121426 h 509844"/>
                      <a:gd name="connsiteX35" fmla="*/ 226577 w 894541"/>
                      <a:gd name="connsiteY35" fmla="*/ 72874 h 509844"/>
                      <a:gd name="connsiteX36" fmla="*/ 218485 w 894541"/>
                      <a:gd name="connsiteY36" fmla="*/ 48598 h 509844"/>
                      <a:gd name="connsiteX37" fmla="*/ 194209 w 894541"/>
                      <a:gd name="connsiteY37" fmla="*/ 40506 h 509844"/>
                      <a:gd name="connsiteX38" fmla="*/ 129473 w 894541"/>
                      <a:gd name="connsiteY38" fmla="*/ 24322 h 509844"/>
                      <a:gd name="connsiteX39" fmla="*/ 80920 w 894541"/>
                      <a:gd name="connsiteY39" fmla="*/ 8137 h 509844"/>
                      <a:gd name="connsiteX40" fmla="*/ 0 w 894541"/>
                      <a:gd name="connsiteY40" fmla="*/ 45 h 509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894541" h="509844">
                        <a:moveTo>
                          <a:pt x="865848" y="509844"/>
                        </a:moveTo>
                        <a:cubicBezTo>
                          <a:pt x="871243" y="499055"/>
                          <a:pt x="880536" y="489446"/>
                          <a:pt x="882032" y="477476"/>
                        </a:cubicBezTo>
                        <a:cubicBezTo>
                          <a:pt x="889644" y="416581"/>
                          <a:pt x="830706" y="449430"/>
                          <a:pt x="793020" y="453199"/>
                        </a:cubicBezTo>
                        <a:cubicBezTo>
                          <a:pt x="795717" y="461291"/>
                          <a:pt x="792837" y="475407"/>
                          <a:pt x="801112" y="477476"/>
                        </a:cubicBezTo>
                        <a:cubicBezTo>
                          <a:pt x="838980" y="486943"/>
                          <a:pt x="856369" y="470308"/>
                          <a:pt x="882032" y="453199"/>
                        </a:cubicBezTo>
                        <a:cubicBezTo>
                          <a:pt x="902036" y="393186"/>
                          <a:pt x="895021" y="424445"/>
                          <a:pt x="882032" y="307543"/>
                        </a:cubicBezTo>
                        <a:cubicBezTo>
                          <a:pt x="881090" y="299065"/>
                          <a:pt x="879971" y="289298"/>
                          <a:pt x="873940" y="283267"/>
                        </a:cubicBezTo>
                        <a:cubicBezTo>
                          <a:pt x="860186" y="269513"/>
                          <a:pt x="825388" y="250899"/>
                          <a:pt x="825388" y="250899"/>
                        </a:cubicBezTo>
                        <a:cubicBezTo>
                          <a:pt x="806506" y="253596"/>
                          <a:pt x="782230" y="245504"/>
                          <a:pt x="768743" y="258991"/>
                        </a:cubicBezTo>
                        <a:cubicBezTo>
                          <a:pt x="759018" y="268716"/>
                          <a:pt x="767109" y="289726"/>
                          <a:pt x="776835" y="299451"/>
                        </a:cubicBezTo>
                        <a:cubicBezTo>
                          <a:pt x="782867" y="305483"/>
                          <a:pt x="793020" y="294056"/>
                          <a:pt x="801112" y="291359"/>
                        </a:cubicBezTo>
                        <a:cubicBezTo>
                          <a:pt x="803809" y="283267"/>
                          <a:pt x="809204" y="275613"/>
                          <a:pt x="809204" y="267083"/>
                        </a:cubicBezTo>
                        <a:cubicBezTo>
                          <a:pt x="809204" y="253240"/>
                          <a:pt x="797747" y="233032"/>
                          <a:pt x="784927" y="226622"/>
                        </a:cubicBezTo>
                        <a:cubicBezTo>
                          <a:pt x="769669" y="218993"/>
                          <a:pt x="752559" y="215833"/>
                          <a:pt x="736375" y="210438"/>
                        </a:cubicBezTo>
                        <a:lnTo>
                          <a:pt x="712099" y="202346"/>
                        </a:lnTo>
                        <a:cubicBezTo>
                          <a:pt x="689784" y="205135"/>
                          <a:pt x="648035" y="206056"/>
                          <a:pt x="623087" y="218530"/>
                        </a:cubicBezTo>
                        <a:cubicBezTo>
                          <a:pt x="614388" y="222879"/>
                          <a:pt x="606903" y="229319"/>
                          <a:pt x="598811" y="234714"/>
                        </a:cubicBezTo>
                        <a:cubicBezTo>
                          <a:pt x="598824" y="234733"/>
                          <a:pt x="631106" y="299671"/>
                          <a:pt x="647363" y="250899"/>
                        </a:cubicBezTo>
                        <a:cubicBezTo>
                          <a:pt x="654240" y="230268"/>
                          <a:pt x="647348" y="206354"/>
                          <a:pt x="639271" y="186162"/>
                        </a:cubicBezTo>
                        <a:cubicBezTo>
                          <a:pt x="635659" y="177132"/>
                          <a:pt x="623694" y="174327"/>
                          <a:pt x="614995" y="169978"/>
                        </a:cubicBezTo>
                        <a:cubicBezTo>
                          <a:pt x="598406" y="161684"/>
                          <a:pt x="565648" y="156872"/>
                          <a:pt x="550258" y="153794"/>
                        </a:cubicBezTo>
                        <a:cubicBezTo>
                          <a:pt x="527509" y="157585"/>
                          <a:pt x="489826" y="151731"/>
                          <a:pt x="485522" y="186162"/>
                        </a:cubicBezTo>
                        <a:cubicBezTo>
                          <a:pt x="483816" y="199810"/>
                          <a:pt x="490917" y="213135"/>
                          <a:pt x="493614" y="226622"/>
                        </a:cubicBezTo>
                        <a:cubicBezTo>
                          <a:pt x="501706" y="223925"/>
                          <a:pt x="510793" y="223261"/>
                          <a:pt x="517890" y="218530"/>
                        </a:cubicBezTo>
                        <a:cubicBezTo>
                          <a:pt x="551076" y="196406"/>
                          <a:pt x="561276" y="164171"/>
                          <a:pt x="534074" y="121426"/>
                        </a:cubicBezTo>
                        <a:cubicBezTo>
                          <a:pt x="527227" y="110667"/>
                          <a:pt x="458107" y="100708"/>
                          <a:pt x="445062" y="97150"/>
                        </a:cubicBezTo>
                        <a:cubicBezTo>
                          <a:pt x="428604" y="92661"/>
                          <a:pt x="396510" y="80966"/>
                          <a:pt x="396510" y="80966"/>
                        </a:cubicBezTo>
                        <a:cubicBezTo>
                          <a:pt x="372234" y="83663"/>
                          <a:pt x="346636" y="80711"/>
                          <a:pt x="323681" y="89058"/>
                        </a:cubicBezTo>
                        <a:cubicBezTo>
                          <a:pt x="268664" y="109064"/>
                          <a:pt x="328180" y="120228"/>
                          <a:pt x="331773" y="121426"/>
                        </a:cubicBezTo>
                        <a:cubicBezTo>
                          <a:pt x="334471" y="113334"/>
                          <a:pt x="340808" y="105628"/>
                          <a:pt x="339866" y="97150"/>
                        </a:cubicBezTo>
                        <a:cubicBezTo>
                          <a:pt x="337982" y="80195"/>
                          <a:pt x="323681" y="48598"/>
                          <a:pt x="323681" y="48598"/>
                        </a:cubicBezTo>
                        <a:cubicBezTo>
                          <a:pt x="261642" y="51295"/>
                          <a:pt x="198817" y="46481"/>
                          <a:pt x="137565" y="56690"/>
                        </a:cubicBezTo>
                        <a:cubicBezTo>
                          <a:pt x="129151" y="58092"/>
                          <a:pt x="126776" y="72874"/>
                          <a:pt x="129473" y="80966"/>
                        </a:cubicBezTo>
                        <a:cubicBezTo>
                          <a:pt x="133092" y="91823"/>
                          <a:pt x="143745" y="99684"/>
                          <a:pt x="153749" y="105242"/>
                        </a:cubicBezTo>
                        <a:cubicBezTo>
                          <a:pt x="168662" y="113527"/>
                          <a:pt x="202301" y="121426"/>
                          <a:pt x="202301" y="121426"/>
                        </a:cubicBezTo>
                        <a:cubicBezTo>
                          <a:pt x="210484" y="109152"/>
                          <a:pt x="226577" y="89625"/>
                          <a:pt x="226577" y="72874"/>
                        </a:cubicBezTo>
                        <a:cubicBezTo>
                          <a:pt x="226577" y="64344"/>
                          <a:pt x="224516" y="54629"/>
                          <a:pt x="218485" y="48598"/>
                        </a:cubicBezTo>
                        <a:cubicBezTo>
                          <a:pt x="212454" y="42567"/>
                          <a:pt x="202438" y="42750"/>
                          <a:pt x="194209" y="40506"/>
                        </a:cubicBezTo>
                        <a:cubicBezTo>
                          <a:pt x="172750" y="34654"/>
                          <a:pt x="150574" y="31356"/>
                          <a:pt x="129473" y="24322"/>
                        </a:cubicBezTo>
                        <a:cubicBezTo>
                          <a:pt x="113289" y="18927"/>
                          <a:pt x="97808" y="10550"/>
                          <a:pt x="80920" y="8137"/>
                        </a:cubicBezTo>
                        <a:cubicBezTo>
                          <a:pt x="16265" y="-1099"/>
                          <a:pt x="43349" y="45"/>
                          <a:pt x="0" y="45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22" name="Vrije vorm 30">
                    <a:extLst>
                      <a:ext uri="{FF2B5EF4-FFF2-40B4-BE49-F238E27FC236}">
                        <a16:creationId xmlns:a16="http://schemas.microsoft.com/office/drawing/2014/main" id="{F26F3A46-7B70-4719-8F74-3D2790D365FF}"/>
                      </a:ext>
                    </a:extLst>
                  </p:cNvPr>
                  <p:cNvSpPr/>
                  <p:nvPr/>
                </p:nvSpPr>
                <p:spPr>
                  <a:xfrm>
                    <a:off x="3649508" y="614995"/>
                    <a:ext cx="915861" cy="469338"/>
                  </a:xfrm>
                  <a:custGeom>
                    <a:avLst/>
                    <a:gdLst>
                      <a:gd name="connsiteX0" fmla="*/ 0 w 915861"/>
                      <a:gd name="connsiteY0" fmla="*/ 469338 h 469338"/>
                      <a:gd name="connsiteX1" fmla="*/ 8092 w 915861"/>
                      <a:gd name="connsiteY1" fmla="*/ 404601 h 469338"/>
                      <a:gd name="connsiteX2" fmla="*/ 24276 w 915861"/>
                      <a:gd name="connsiteY2" fmla="*/ 420786 h 469338"/>
                      <a:gd name="connsiteX3" fmla="*/ 16184 w 915861"/>
                      <a:gd name="connsiteY3" fmla="*/ 445062 h 469338"/>
                      <a:gd name="connsiteX4" fmla="*/ 16184 w 915861"/>
                      <a:gd name="connsiteY4" fmla="*/ 356049 h 469338"/>
                      <a:gd name="connsiteX5" fmla="*/ 24276 w 915861"/>
                      <a:gd name="connsiteY5" fmla="*/ 323681 h 469338"/>
                      <a:gd name="connsiteX6" fmla="*/ 48552 w 915861"/>
                      <a:gd name="connsiteY6" fmla="*/ 299405 h 469338"/>
                      <a:gd name="connsiteX7" fmla="*/ 137565 w 915861"/>
                      <a:gd name="connsiteY7" fmla="*/ 307497 h 469338"/>
                      <a:gd name="connsiteX8" fmla="*/ 129473 w 915861"/>
                      <a:gd name="connsiteY8" fmla="*/ 331773 h 469338"/>
                      <a:gd name="connsiteX9" fmla="*/ 105196 w 915861"/>
                      <a:gd name="connsiteY9" fmla="*/ 339865 h 469338"/>
                      <a:gd name="connsiteX10" fmla="*/ 64736 w 915861"/>
                      <a:gd name="connsiteY10" fmla="*/ 331773 h 469338"/>
                      <a:gd name="connsiteX11" fmla="*/ 89012 w 915861"/>
                      <a:gd name="connsiteY11" fmla="*/ 267037 h 469338"/>
                      <a:gd name="connsiteX12" fmla="*/ 145657 w 915861"/>
                      <a:gd name="connsiteY12" fmla="*/ 258945 h 469338"/>
                      <a:gd name="connsiteX13" fmla="*/ 194209 w 915861"/>
                      <a:gd name="connsiteY13" fmla="*/ 267037 h 469338"/>
                      <a:gd name="connsiteX14" fmla="*/ 186117 w 915861"/>
                      <a:gd name="connsiteY14" fmla="*/ 299405 h 469338"/>
                      <a:gd name="connsiteX15" fmla="*/ 218485 w 915861"/>
                      <a:gd name="connsiteY15" fmla="*/ 218485 h 469338"/>
                      <a:gd name="connsiteX16" fmla="*/ 234669 w 915861"/>
                      <a:gd name="connsiteY16" fmla="*/ 194209 h 469338"/>
                      <a:gd name="connsiteX17" fmla="*/ 356050 w 915861"/>
                      <a:gd name="connsiteY17" fmla="*/ 194209 h 469338"/>
                      <a:gd name="connsiteX18" fmla="*/ 380326 w 915861"/>
                      <a:gd name="connsiteY18" fmla="*/ 218485 h 469338"/>
                      <a:gd name="connsiteX19" fmla="*/ 380326 w 915861"/>
                      <a:gd name="connsiteY19" fmla="*/ 267037 h 469338"/>
                      <a:gd name="connsiteX20" fmla="*/ 356050 w 915861"/>
                      <a:gd name="connsiteY20" fmla="*/ 283221 h 469338"/>
                      <a:gd name="connsiteX21" fmla="*/ 323681 w 915861"/>
                      <a:gd name="connsiteY21" fmla="*/ 242761 h 469338"/>
                      <a:gd name="connsiteX22" fmla="*/ 331773 w 915861"/>
                      <a:gd name="connsiteY22" fmla="*/ 218485 h 469338"/>
                      <a:gd name="connsiteX23" fmla="*/ 380326 w 915861"/>
                      <a:gd name="connsiteY23" fmla="*/ 194209 h 469338"/>
                      <a:gd name="connsiteX24" fmla="*/ 428878 w 915861"/>
                      <a:gd name="connsiteY24" fmla="*/ 169932 h 469338"/>
                      <a:gd name="connsiteX25" fmla="*/ 461246 w 915861"/>
                      <a:gd name="connsiteY25" fmla="*/ 178024 h 469338"/>
                      <a:gd name="connsiteX26" fmla="*/ 509798 w 915861"/>
                      <a:gd name="connsiteY26" fmla="*/ 202301 h 469338"/>
                      <a:gd name="connsiteX27" fmla="*/ 509798 w 915861"/>
                      <a:gd name="connsiteY27" fmla="*/ 267037 h 469338"/>
                      <a:gd name="connsiteX28" fmla="*/ 485522 w 915861"/>
                      <a:gd name="connsiteY28" fmla="*/ 275129 h 469338"/>
                      <a:gd name="connsiteX29" fmla="*/ 396510 w 915861"/>
                      <a:gd name="connsiteY29" fmla="*/ 242761 h 469338"/>
                      <a:gd name="connsiteX30" fmla="*/ 436970 w 915861"/>
                      <a:gd name="connsiteY30" fmla="*/ 210393 h 469338"/>
                      <a:gd name="connsiteX31" fmla="*/ 461246 w 915861"/>
                      <a:gd name="connsiteY31" fmla="*/ 194209 h 469338"/>
                      <a:gd name="connsiteX32" fmla="*/ 509798 w 915861"/>
                      <a:gd name="connsiteY32" fmla="*/ 178024 h 469338"/>
                      <a:gd name="connsiteX33" fmla="*/ 623087 w 915861"/>
                      <a:gd name="connsiteY33" fmla="*/ 186117 h 469338"/>
                      <a:gd name="connsiteX34" fmla="*/ 590719 w 915861"/>
                      <a:gd name="connsiteY34" fmla="*/ 250853 h 469338"/>
                      <a:gd name="connsiteX35" fmla="*/ 558350 w 915861"/>
                      <a:gd name="connsiteY35" fmla="*/ 169932 h 469338"/>
                      <a:gd name="connsiteX36" fmla="*/ 679731 w 915861"/>
                      <a:gd name="connsiteY36" fmla="*/ 145656 h 469338"/>
                      <a:gd name="connsiteX37" fmla="*/ 736375 w 915861"/>
                      <a:gd name="connsiteY37" fmla="*/ 153748 h 469338"/>
                      <a:gd name="connsiteX38" fmla="*/ 744467 w 915861"/>
                      <a:gd name="connsiteY38" fmla="*/ 202301 h 469338"/>
                      <a:gd name="connsiteX39" fmla="*/ 720191 w 915861"/>
                      <a:gd name="connsiteY39" fmla="*/ 210393 h 469338"/>
                      <a:gd name="connsiteX40" fmla="*/ 728283 w 915861"/>
                      <a:gd name="connsiteY40" fmla="*/ 113288 h 469338"/>
                      <a:gd name="connsiteX41" fmla="*/ 801111 w 915861"/>
                      <a:gd name="connsiteY41" fmla="*/ 121380 h 469338"/>
                      <a:gd name="connsiteX42" fmla="*/ 809204 w 915861"/>
                      <a:gd name="connsiteY42" fmla="*/ 145656 h 469338"/>
                      <a:gd name="connsiteX43" fmla="*/ 793019 w 915861"/>
                      <a:gd name="connsiteY43" fmla="*/ 129472 h 469338"/>
                      <a:gd name="connsiteX44" fmla="*/ 809204 w 915861"/>
                      <a:gd name="connsiteY44" fmla="*/ 113288 h 469338"/>
                      <a:gd name="connsiteX45" fmla="*/ 865848 w 915861"/>
                      <a:gd name="connsiteY45" fmla="*/ 105196 h 469338"/>
                      <a:gd name="connsiteX46" fmla="*/ 890124 w 915861"/>
                      <a:gd name="connsiteY46" fmla="*/ 97104 h 469338"/>
                      <a:gd name="connsiteX47" fmla="*/ 914400 w 915861"/>
                      <a:gd name="connsiteY47" fmla="*/ 105196 h 469338"/>
                      <a:gd name="connsiteX48" fmla="*/ 906308 w 915861"/>
                      <a:gd name="connsiteY48" fmla="*/ 129472 h 469338"/>
                      <a:gd name="connsiteX49" fmla="*/ 873940 w 915861"/>
                      <a:gd name="connsiteY49" fmla="*/ 121380 h 469338"/>
                      <a:gd name="connsiteX50" fmla="*/ 882032 w 915861"/>
                      <a:gd name="connsiteY50" fmla="*/ 64736 h 469338"/>
                      <a:gd name="connsiteX51" fmla="*/ 890124 w 915861"/>
                      <a:gd name="connsiteY51" fmla="*/ 40460 h 469338"/>
                      <a:gd name="connsiteX52" fmla="*/ 890124 w 915861"/>
                      <a:gd name="connsiteY52" fmla="*/ 0 h 4693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915861" h="469338">
                        <a:moveTo>
                          <a:pt x="0" y="469338"/>
                        </a:moveTo>
                        <a:cubicBezTo>
                          <a:pt x="2697" y="447759"/>
                          <a:pt x="-1634" y="424052"/>
                          <a:pt x="8092" y="404601"/>
                        </a:cubicBezTo>
                        <a:cubicBezTo>
                          <a:pt x="11504" y="397777"/>
                          <a:pt x="22780" y="413305"/>
                          <a:pt x="24276" y="420786"/>
                        </a:cubicBezTo>
                        <a:cubicBezTo>
                          <a:pt x="25949" y="429150"/>
                          <a:pt x="18881" y="436970"/>
                          <a:pt x="16184" y="445062"/>
                        </a:cubicBezTo>
                        <a:cubicBezTo>
                          <a:pt x="2013" y="402548"/>
                          <a:pt x="5001" y="423150"/>
                          <a:pt x="16184" y="356049"/>
                        </a:cubicBezTo>
                        <a:cubicBezTo>
                          <a:pt x="18012" y="345079"/>
                          <a:pt x="18758" y="333337"/>
                          <a:pt x="24276" y="323681"/>
                        </a:cubicBezTo>
                        <a:cubicBezTo>
                          <a:pt x="29954" y="313745"/>
                          <a:pt x="40460" y="307497"/>
                          <a:pt x="48552" y="299405"/>
                        </a:cubicBezTo>
                        <a:cubicBezTo>
                          <a:pt x="78223" y="302102"/>
                          <a:pt x="109903" y="296432"/>
                          <a:pt x="137565" y="307497"/>
                        </a:cubicBezTo>
                        <a:cubicBezTo>
                          <a:pt x="145485" y="310665"/>
                          <a:pt x="135505" y="325742"/>
                          <a:pt x="129473" y="331773"/>
                        </a:cubicBezTo>
                        <a:cubicBezTo>
                          <a:pt x="123441" y="337805"/>
                          <a:pt x="113288" y="337168"/>
                          <a:pt x="105196" y="339865"/>
                        </a:cubicBezTo>
                        <a:cubicBezTo>
                          <a:pt x="91709" y="337168"/>
                          <a:pt x="72365" y="343217"/>
                          <a:pt x="64736" y="331773"/>
                        </a:cubicBezTo>
                        <a:cubicBezTo>
                          <a:pt x="59591" y="324055"/>
                          <a:pt x="75907" y="272861"/>
                          <a:pt x="89012" y="267037"/>
                        </a:cubicBezTo>
                        <a:cubicBezTo>
                          <a:pt x="106441" y="259291"/>
                          <a:pt x="126775" y="261642"/>
                          <a:pt x="145657" y="258945"/>
                        </a:cubicBezTo>
                        <a:cubicBezTo>
                          <a:pt x="161841" y="261642"/>
                          <a:pt x="182607" y="255435"/>
                          <a:pt x="194209" y="267037"/>
                        </a:cubicBezTo>
                        <a:cubicBezTo>
                          <a:pt x="202073" y="274901"/>
                          <a:pt x="186117" y="310526"/>
                          <a:pt x="186117" y="299405"/>
                        </a:cubicBezTo>
                        <a:cubicBezTo>
                          <a:pt x="186117" y="231218"/>
                          <a:pt x="180273" y="243960"/>
                          <a:pt x="218485" y="218485"/>
                        </a:cubicBezTo>
                        <a:cubicBezTo>
                          <a:pt x="223880" y="210393"/>
                          <a:pt x="225970" y="198558"/>
                          <a:pt x="234669" y="194209"/>
                        </a:cubicBezTo>
                        <a:cubicBezTo>
                          <a:pt x="267690" y="177699"/>
                          <a:pt x="325904" y="190860"/>
                          <a:pt x="356050" y="194209"/>
                        </a:cubicBezTo>
                        <a:cubicBezTo>
                          <a:pt x="364142" y="202301"/>
                          <a:pt x="373978" y="208963"/>
                          <a:pt x="380326" y="218485"/>
                        </a:cubicBezTo>
                        <a:cubicBezTo>
                          <a:pt x="390134" y="233198"/>
                          <a:pt x="392096" y="252324"/>
                          <a:pt x="380326" y="267037"/>
                        </a:cubicBezTo>
                        <a:cubicBezTo>
                          <a:pt x="374251" y="274631"/>
                          <a:pt x="364142" y="277826"/>
                          <a:pt x="356050" y="283221"/>
                        </a:cubicBezTo>
                        <a:cubicBezTo>
                          <a:pt x="347402" y="274574"/>
                          <a:pt x="325723" y="255012"/>
                          <a:pt x="323681" y="242761"/>
                        </a:cubicBezTo>
                        <a:cubicBezTo>
                          <a:pt x="322279" y="234347"/>
                          <a:pt x="326444" y="225146"/>
                          <a:pt x="331773" y="218485"/>
                        </a:cubicBezTo>
                        <a:cubicBezTo>
                          <a:pt x="343181" y="204225"/>
                          <a:pt x="364334" y="199540"/>
                          <a:pt x="380326" y="194209"/>
                        </a:cubicBezTo>
                        <a:cubicBezTo>
                          <a:pt x="392600" y="186026"/>
                          <a:pt x="412126" y="169932"/>
                          <a:pt x="428878" y="169932"/>
                        </a:cubicBezTo>
                        <a:cubicBezTo>
                          <a:pt x="439999" y="169932"/>
                          <a:pt x="450553" y="174969"/>
                          <a:pt x="461246" y="178024"/>
                        </a:cubicBezTo>
                        <a:cubicBezTo>
                          <a:pt x="490558" y="186399"/>
                          <a:pt x="483202" y="184570"/>
                          <a:pt x="509798" y="202301"/>
                        </a:cubicBezTo>
                        <a:cubicBezTo>
                          <a:pt x="517529" y="225495"/>
                          <a:pt x="527158" y="240997"/>
                          <a:pt x="509798" y="267037"/>
                        </a:cubicBezTo>
                        <a:cubicBezTo>
                          <a:pt x="505067" y="274134"/>
                          <a:pt x="493614" y="272432"/>
                          <a:pt x="485522" y="275129"/>
                        </a:cubicBezTo>
                        <a:cubicBezTo>
                          <a:pt x="474252" y="274002"/>
                          <a:pt x="388588" y="290295"/>
                          <a:pt x="396510" y="242761"/>
                        </a:cubicBezTo>
                        <a:cubicBezTo>
                          <a:pt x="401470" y="212999"/>
                          <a:pt x="417461" y="220147"/>
                          <a:pt x="436970" y="210393"/>
                        </a:cubicBezTo>
                        <a:cubicBezTo>
                          <a:pt x="445669" y="206044"/>
                          <a:pt x="452359" y="198159"/>
                          <a:pt x="461246" y="194209"/>
                        </a:cubicBezTo>
                        <a:cubicBezTo>
                          <a:pt x="476835" y="187280"/>
                          <a:pt x="509798" y="178024"/>
                          <a:pt x="509798" y="178024"/>
                        </a:cubicBezTo>
                        <a:cubicBezTo>
                          <a:pt x="547561" y="180722"/>
                          <a:pt x="590844" y="166275"/>
                          <a:pt x="623087" y="186117"/>
                        </a:cubicBezTo>
                        <a:cubicBezTo>
                          <a:pt x="688426" y="226326"/>
                          <a:pt x="599710" y="247856"/>
                          <a:pt x="590719" y="250853"/>
                        </a:cubicBezTo>
                        <a:cubicBezTo>
                          <a:pt x="549002" y="242510"/>
                          <a:pt x="508434" y="248370"/>
                          <a:pt x="558350" y="169932"/>
                        </a:cubicBezTo>
                        <a:cubicBezTo>
                          <a:pt x="569264" y="152781"/>
                          <a:pt x="677014" y="145958"/>
                          <a:pt x="679731" y="145656"/>
                        </a:cubicBezTo>
                        <a:cubicBezTo>
                          <a:pt x="698612" y="148353"/>
                          <a:pt x="718946" y="146002"/>
                          <a:pt x="736375" y="153748"/>
                        </a:cubicBezTo>
                        <a:cubicBezTo>
                          <a:pt x="754945" y="162001"/>
                          <a:pt x="757692" y="189076"/>
                          <a:pt x="744467" y="202301"/>
                        </a:cubicBezTo>
                        <a:cubicBezTo>
                          <a:pt x="738436" y="208333"/>
                          <a:pt x="728283" y="207696"/>
                          <a:pt x="720191" y="210393"/>
                        </a:cubicBezTo>
                        <a:cubicBezTo>
                          <a:pt x="722888" y="178025"/>
                          <a:pt x="706434" y="137322"/>
                          <a:pt x="728283" y="113288"/>
                        </a:cubicBezTo>
                        <a:cubicBezTo>
                          <a:pt x="744713" y="95215"/>
                          <a:pt x="778433" y="112309"/>
                          <a:pt x="801111" y="121380"/>
                        </a:cubicBezTo>
                        <a:cubicBezTo>
                          <a:pt x="809031" y="124548"/>
                          <a:pt x="815235" y="139625"/>
                          <a:pt x="809204" y="145656"/>
                        </a:cubicBezTo>
                        <a:lnTo>
                          <a:pt x="793019" y="129472"/>
                        </a:lnTo>
                        <a:cubicBezTo>
                          <a:pt x="798414" y="124077"/>
                          <a:pt x="801966" y="115701"/>
                          <a:pt x="809204" y="113288"/>
                        </a:cubicBezTo>
                        <a:cubicBezTo>
                          <a:pt x="827298" y="107257"/>
                          <a:pt x="847145" y="108937"/>
                          <a:pt x="865848" y="105196"/>
                        </a:cubicBezTo>
                        <a:cubicBezTo>
                          <a:pt x="874212" y="103523"/>
                          <a:pt x="882032" y="99801"/>
                          <a:pt x="890124" y="97104"/>
                        </a:cubicBezTo>
                        <a:cubicBezTo>
                          <a:pt x="898216" y="99801"/>
                          <a:pt x="910585" y="97567"/>
                          <a:pt x="914400" y="105196"/>
                        </a:cubicBezTo>
                        <a:cubicBezTo>
                          <a:pt x="918215" y="112825"/>
                          <a:pt x="914228" y="126304"/>
                          <a:pt x="906308" y="129472"/>
                        </a:cubicBezTo>
                        <a:cubicBezTo>
                          <a:pt x="895982" y="133602"/>
                          <a:pt x="884729" y="124077"/>
                          <a:pt x="873940" y="121380"/>
                        </a:cubicBezTo>
                        <a:cubicBezTo>
                          <a:pt x="876637" y="102499"/>
                          <a:pt x="878291" y="83439"/>
                          <a:pt x="882032" y="64736"/>
                        </a:cubicBezTo>
                        <a:cubicBezTo>
                          <a:pt x="883705" y="56372"/>
                          <a:pt x="889066" y="48924"/>
                          <a:pt x="890124" y="40460"/>
                        </a:cubicBezTo>
                        <a:cubicBezTo>
                          <a:pt x="891797" y="27077"/>
                          <a:pt x="890124" y="13487"/>
                          <a:pt x="890124" y="0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20" name="Tekstvak 19">
                    <a:extLst>
                      <a:ext uri="{FF2B5EF4-FFF2-40B4-BE49-F238E27FC236}">
                        <a16:creationId xmlns:a16="http://schemas.microsoft.com/office/drawing/2014/main" id="{8F0EC496-A2B4-4DF5-B074-34023D880BE5}"/>
                      </a:ext>
                    </a:extLst>
                  </p:cNvPr>
                  <p:cNvSpPr txBox="1"/>
                  <p:nvPr/>
                </p:nvSpPr>
                <p:spPr>
                  <a:xfrm>
                    <a:off x="398018" y="1289211"/>
                    <a:ext cx="8507871" cy="375487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nl-NL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                         </a:t>
                    </a:r>
                    <a:r>
                      <a:rPr lang="nl-NL" b="1" dirty="0"/>
                      <a:t>CO</a:t>
                    </a:r>
                    <a:r>
                      <a:rPr lang="nl-NL" b="1" baseline="-25000" dirty="0"/>
                      <a:t>2</a:t>
                    </a:r>
                    <a:r>
                      <a:rPr lang="nl-NL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                                                                                           </a:t>
                    </a:r>
                    <a:r>
                      <a:rPr lang="nl-NL" b="1" dirty="0"/>
                      <a:t>H</a:t>
                    </a:r>
                    <a:r>
                      <a:rPr lang="nl-NL" b="1" baseline="-25000" dirty="0"/>
                      <a:t>2</a:t>
                    </a:r>
                    <a:r>
                      <a:rPr lang="nl-NL" b="1" dirty="0"/>
                      <a:t>O</a:t>
                    </a:r>
                    <a:r>
                      <a:rPr lang="nl-NL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     </a:t>
                    </a:r>
                    <a:r>
                      <a:rPr lang="nl-NL" dirty="0"/>
                      <a:t>(N</a:t>
                    </a:r>
                    <a:r>
                      <a:rPr lang="nl-NL" baseline="-25000" dirty="0"/>
                      <a:t>2</a:t>
                    </a:r>
                    <a:r>
                      <a:rPr lang="nl-NL" dirty="0"/>
                      <a:t>)</a:t>
                    </a:r>
                  </a:p>
                  <a:p>
                    <a:endParaRPr lang="nl-NL" sz="2400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  <a:p>
                    <a:r>
                      <a:rPr lang="nl-NL" dirty="0"/>
                      <a:t>           </a:t>
                    </a:r>
                    <a:r>
                      <a:rPr lang="nl-NL" sz="400" dirty="0"/>
                      <a:t>         </a:t>
                    </a:r>
                    <a:r>
                      <a:rPr lang="nl-NL" dirty="0">
                        <a:solidFill>
                          <a:schemeClr val="bg1"/>
                        </a:solidFill>
                      </a:rPr>
                      <a:t>poreuze elektrodes</a:t>
                    </a:r>
                  </a:p>
                  <a:p>
                    <a:r>
                      <a:rPr lang="nl-NL" dirty="0"/>
                      <a:t>                                                                            </a:t>
                    </a:r>
                    <a:endParaRPr lang="nl-NL" b="1" baseline="30000" dirty="0"/>
                  </a:p>
                  <a:p>
                    <a:r>
                      <a:rPr lang="nl-NL" dirty="0"/>
                      <a:t>             </a:t>
                    </a:r>
                  </a:p>
                  <a:p>
                    <a:endParaRPr lang="nl-NL" dirty="0">
                      <a:solidFill>
                        <a:srgbClr val="C00000"/>
                      </a:solidFill>
                    </a:endParaRPr>
                  </a:p>
                  <a:p>
                    <a:r>
                      <a:rPr lang="nl-NL" dirty="0">
                        <a:solidFill>
                          <a:srgbClr val="C00000"/>
                        </a:solidFill>
                      </a:rPr>
                      <a:t>                                                                         </a:t>
                    </a:r>
                    <a:r>
                      <a:rPr lang="nl-NL" dirty="0"/>
                      <a:t>zure</a:t>
                    </a:r>
                  </a:p>
                  <a:p>
                    <a:r>
                      <a:rPr lang="nl-NL" dirty="0">
                        <a:solidFill>
                          <a:srgbClr val="00B050"/>
                        </a:solidFill>
                      </a:rPr>
                      <a:t>                                                                     </a:t>
                    </a:r>
                    <a:r>
                      <a:rPr lang="nl-NL" dirty="0"/>
                      <a:t>elektrolyt </a:t>
                    </a:r>
                  </a:p>
                  <a:p>
                    <a:endParaRPr lang="nl-NL" dirty="0">
                      <a:solidFill>
                        <a:srgbClr val="C00000"/>
                      </a:solidFill>
                    </a:endParaRPr>
                  </a:p>
                  <a:p>
                    <a:endParaRPr lang="nl-NL" dirty="0">
                      <a:solidFill>
                        <a:srgbClr val="C00000"/>
                      </a:solidFill>
                    </a:endParaRPr>
                  </a:p>
                  <a:p>
                    <a:endParaRPr lang="nl-NL" sz="1600" dirty="0">
                      <a:solidFill>
                        <a:srgbClr val="C00000"/>
                      </a:solidFill>
                    </a:endParaRPr>
                  </a:p>
                  <a:p>
                    <a:r>
                      <a:rPr lang="nl-NL" dirty="0">
                        <a:solidFill>
                          <a:srgbClr val="00B050"/>
                        </a:solidFill>
                      </a:rPr>
                      <a:t>                     </a:t>
                    </a:r>
                    <a:r>
                      <a:rPr lang="nl-NL" b="1" dirty="0"/>
                      <a:t>CH</a:t>
                    </a:r>
                    <a:r>
                      <a:rPr lang="nl-NL" b="1" baseline="-25000" dirty="0"/>
                      <a:t>3</a:t>
                    </a:r>
                    <a:r>
                      <a:rPr lang="nl-NL" b="1" dirty="0"/>
                      <a:t>OH</a:t>
                    </a:r>
                    <a:r>
                      <a:rPr lang="nl-NL" dirty="0"/>
                      <a:t>                                                                                          </a:t>
                    </a:r>
                    <a:r>
                      <a:rPr lang="nl-NL" b="1" dirty="0"/>
                      <a:t>O</a:t>
                    </a:r>
                    <a:r>
                      <a:rPr lang="nl-NL" b="1" baseline="-25000" dirty="0"/>
                      <a:t>2</a:t>
                    </a:r>
                    <a:r>
                      <a:rPr lang="nl-NL" dirty="0"/>
                      <a:t>     (N</a:t>
                    </a:r>
                    <a:r>
                      <a:rPr lang="nl-NL" baseline="-25000" dirty="0"/>
                      <a:t>2</a:t>
                    </a:r>
                    <a:r>
                      <a:rPr lang="nl-NL" dirty="0"/>
                      <a:t>)</a:t>
                    </a:r>
                  </a:p>
                  <a:p>
                    <a:r>
                      <a:rPr lang="nl-NL" dirty="0"/>
                      <a:t>                     en </a:t>
                    </a:r>
                    <a:r>
                      <a:rPr lang="nl-NL" b="1" dirty="0"/>
                      <a:t>H</a:t>
                    </a:r>
                    <a:r>
                      <a:rPr lang="nl-NL" b="1" baseline="-25000" dirty="0"/>
                      <a:t>2</a:t>
                    </a:r>
                    <a:r>
                      <a:rPr lang="nl-NL" b="1" dirty="0"/>
                      <a:t>O</a:t>
                    </a:r>
                  </a:p>
                </p:txBody>
              </p:sp>
            </p:grpSp>
            <p:sp>
              <p:nvSpPr>
                <p:cNvPr id="46" name="PIJL-RECHTS 14">
                  <a:extLst>
                    <a:ext uri="{FF2B5EF4-FFF2-40B4-BE49-F238E27FC236}">
                      <a16:creationId xmlns:a16="http://schemas.microsoft.com/office/drawing/2014/main" id="{9B823CFF-DA0C-4D38-894F-A1A3E2B09E6D}"/>
                    </a:ext>
                  </a:extLst>
                </p:cNvPr>
                <p:cNvSpPr/>
                <p:nvPr/>
              </p:nvSpPr>
              <p:spPr>
                <a:xfrm>
                  <a:off x="6437670" y="1916239"/>
                  <a:ext cx="350158" cy="136800"/>
                </a:xfrm>
                <a:prstGeom prst="rightArrow">
                  <a:avLst/>
                </a:prstGeom>
                <a:solidFill>
                  <a:srgbClr val="7030A0">
                    <a:alpha val="50196"/>
                  </a:srgb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</p:grpSp>
          <p:sp>
            <p:nvSpPr>
              <p:cNvPr id="26" name="PIJL-RECHTS 14">
                <a:extLst>
                  <a:ext uri="{FF2B5EF4-FFF2-40B4-BE49-F238E27FC236}">
                    <a16:creationId xmlns:a16="http://schemas.microsoft.com/office/drawing/2014/main" id="{42108B7B-382E-4D4A-A9DD-D3B8CA9F6097}"/>
                  </a:ext>
                </a:extLst>
              </p:cNvPr>
              <p:cNvSpPr/>
              <p:nvPr/>
            </p:nvSpPr>
            <p:spPr>
              <a:xfrm rot="21160754">
                <a:off x="3955009" y="1161853"/>
                <a:ext cx="350158" cy="84710"/>
              </a:xfrm>
              <a:prstGeom prst="rightArrow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</p:grpSp>
        <p:sp>
          <p:nvSpPr>
            <p:cNvPr id="28" name="PIJL-RECHTS 13">
              <a:extLst>
                <a:ext uri="{FF2B5EF4-FFF2-40B4-BE49-F238E27FC236}">
                  <a16:creationId xmlns:a16="http://schemas.microsoft.com/office/drawing/2014/main" id="{286BB0CB-53E3-4069-9A01-C9C5A6757C9F}"/>
                </a:ext>
              </a:extLst>
            </p:cNvPr>
            <p:cNvSpPr/>
            <p:nvPr/>
          </p:nvSpPr>
          <p:spPr>
            <a:xfrm rot="10800000">
              <a:off x="2353210" y="1916239"/>
              <a:ext cx="350158" cy="136800"/>
            </a:xfrm>
            <a:prstGeom prst="rightArrow">
              <a:avLst/>
            </a:prstGeom>
            <a:solidFill>
              <a:srgbClr val="00B050">
                <a:alpha val="50196"/>
              </a:srgb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7" name="Tekstvak 26">
            <a:extLst>
              <a:ext uri="{FF2B5EF4-FFF2-40B4-BE49-F238E27FC236}">
                <a16:creationId xmlns:a16="http://schemas.microsoft.com/office/drawing/2014/main" id="{A08E58CA-C7E3-4AC3-A081-C24573F123EF}"/>
              </a:ext>
            </a:extLst>
          </p:cNvPr>
          <p:cNvSpPr txBox="1"/>
          <p:nvPr/>
        </p:nvSpPr>
        <p:spPr>
          <a:xfrm>
            <a:off x="446570" y="263832"/>
            <a:ext cx="1368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Methanolcel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4373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ep 17">
            <a:extLst>
              <a:ext uri="{FF2B5EF4-FFF2-40B4-BE49-F238E27FC236}">
                <a16:creationId xmlns:a16="http://schemas.microsoft.com/office/drawing/2014/main" id="{18C5336A-EC2F-4722-8E95-5A73F699C3BE}"/>
              </a:ext>
            </a:extLst>
          </p:cNvPr>
          <p:cNvGrpSpPr/>
          <p:nvPr/>
        </p:nvGrpSpPr>
        <p:grpSpPr>
          <a:xfrm>
            <a:off x="446571" y="537298"/>
            <a:ext cx="8507871" cy="4999948"/>
            <a:chOff x="446570" y="545843"/>
            <a:chExt cx="8507871" cy="4999948"/>
          </a:xfrm>
        </p:grpSpPr>
        <p:grpSp>
          <p:nvGrpSpPr>
            <p:cNvPr id="25" name="Groep 24">
              <a:extLst>
                <a:ext uri="{FF2B5EF4-FFF2-40B4-BE49-F238E27FC236}">
                  <a16:creationId xmlns:a16="http://schemas.microsoft.com/office/drawing/2014/main" id="{DFE0AB67-A7F0-4FE4-95B2-E3F5D259FE26}"/>
                </a:ext>
              </a:extLst>
            </p:cNvPr>
            <p:cNvGrpSpPr/>
            <p:nvPr/>
          </p:nvGrpSpPr>
          <p:grpSpPr>
            <a:xfrm>
              <a:off x="446570" y="545843"/>
              <a:ext cx="8507871" cy="4999948"/>
              <a:chOff x="446570" y="545843"/>
              <a:chExt cx="8507871" cy="4999948"/>
            </a:xfrm>
          </p:grpSpPr>
          <p:grpSp>
            <p:nvGrpSpPr>
              <p:cNvPr id="47" name="Groep 46">
                <a:extLst>
                  <a:ext uri="{FF2B5EF4-FFF2-40B4-BE49-F238E27FC236}">
                    <a16:creationId xmlns:a16="http://schemas.microsoft.com/office/drawing/2014/main" id="{F15A4778-BBF7-49F8-9128-3B308E6CB81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46570" y="545843"/>
                <a:ext cx="8507871" cy="4999948"/>
                <a:chOff x="446570" y="545843"/>
                <a:chExt cx="8507871" cy="4999948"/>
              </a:xfrm>
            </p:grpSpPr>
            <p:grpSp>
              <p:nvGrpSpPr>
                <p:cNvPr id="2" name="Groep 1">
                  <a:extLst>
                    <a:ext uri="{FF2B5EF4-FFF2-40B4-BE49-F238E27FC236}">
                      <a16:creationId xmlns:a16="http://schemas.microsoft.com/office/drawing/2014/main" id="{919D063F-B420-494A-8FC5-82B6A5ACFA05}"/>
                    </a:ext>
                  </a:extLst>
                </p:cNvPr>
                <p:cNvGrpSpPr/>
                <p:nvPr/>
              </p:nvGrpSpPr>
              <p:grpSpPr>
                <a:xfrm>
                  <a:off x="446570" y="545843"/>
                  <a:ext cx="8507871" cy="4999948"/>
                  <a:chOff x="398018" y="44137"/>
                  <a:chExt cx="8507871" cy="4999948"/>
                </a:xfrm>
              </p:grpSpPr>
              <p:pic>
                <p:nvPicPr>
                  <p:cNvPr id="3" name="Afbeelding 2">
                    <a:extLst>
                      <a:ext uri="{FF2B5EF4-FFF2-40B4-BE49-F238E27FC236}">
                        <a16:creationId xmlns:a16="http://schemas.microsoft.com/office/drawing/2014/main" id="{DA744BB5-93E2-43C7-825D-DBBA25DE01F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313172" y="44137"/>
                    <a:ext cx="459021" cy="612027"/>
                  </a:xfrm>
                  <a:prstGeom prst="rect">
                    <a:avLst/>
                  </a:prstGeom>
                </p:spPr>
              </p:pic>
              <p:pic>
                <p:nvPicPr>
                  <p:cNvPr id="4" name="Afbeelding 3">
                    <a:extLst>
                      <a:ext uri="{FF2B5EF4-FFF2-40B4-BE49-F238E27FC236}">
                        <a16:creationId xmlns:a16="http://schemas.microsoft.com/office/drawing/2014/main" id="{25CEB14F-2F8F-4F11-8272-FDA31436FA8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4656" t="23645" r="17474" b="11989"/>
                  <a:stretch/>
                </p:blipFill>
                <p:spPr>
                  <a:xfrm>
                    <a:off x="1921933" y="1135839"/>
                    <a:ext cx="5253992" cy="3848855"/>
                  </a:xfrm>
                  <a:prstGeom prst="rect">
                    <a:avLst/>
                  </a:prstGeom>
                </p:spPr>
              </p:pic>
              <p:sp>
                <p:nvSpPr>
                  <p:cNvPr id="5" name="Rechthoek 4">
                    <a:extLst>
                      <a:ext uri="{FF2B5EF4-FFF2-40B4-BE49-F238E27FC236}">
                        <a16:creationId xmlns:a16="http://schemas.microsoft.com/office/drawing/2014/main" id="{1F571ADF-818B-417C-BDE1-801790752670}"/>
                      </a:ext>
                    </a:extLst>
                  </p:cNvPr>
                  <p:cNvSpPr/>
                  <p:nvPr/>
                </p:nvSpPr>
                <p:spPr>
                  <a:xfrm>
                    <a:off x="3820795" y="1269566"/>
                    <a:ext cx="1456267" cy="3581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6" name="Rechthoek 5">
                    <a:extLst>
                      <a:ext uri="{FF2B5EF4-FFF2-40B4-BE49-F238E27FC236}">
                        <a16:creationId xmlns:a16="http://schemas.microsoft.com/office/drawing/2014/main" id="{95D2306A-8B42-4B43-A75D-E8D58B7A5A7B}"/>
                      </a:ext>
                    </a:extLst>
                  </p:cNvPr>
                  <p:cNvSpPr/>
                  <p:nvPr/>
                </p:nvSpPr>
                <p:spPr>
                  <a:xfrm>
                    <a:off x="6347637" y="1142439"/>
                    <a:ext cx="1456267" cy="35748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7" name="Rechthoek 6">
                    <a:extLst>
                      <a:ext uri="{FF2B5EF4-FFF2-40B4-BE49-F238E27FC236}">
                        <a16:creationId xmlns:a16="http://schemas.microsoft.com/office/drawing/2014/main" id="{4E375622-BE32-4F44-9451-32D07C3FCA91}"/>
                      </a:ext>
                    </a:extLst>
                  </p:cNvPr>
                  <p:cNvSpPr/>
                  <p:nvPr/>
                </p:nvSpPr>
                <p:spPr>
                  <a:xfrm>
                    <a:off x="1262382" y="1135839"/>
                    <a:ext cx="1456267" cy="3581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8" name="Rechthoek 7">
                    <a:extLst>
                      <a:ext uri="{FF2B5EF4-FFF2-40B4-BE49-F238E27FC236}">
                        <a16:creationId xmlns:a16="http://schemas.microsoft.com/office/drawing/2014/main" id="{B25B5A1F-E1FE-4DB8-A3EB-A96F76D2EC60}"/>
                      </a:ext>
                    </a:extLst>
                  </p:cNvPr>
                  <p:cNvSpPr/>
                  <p:nvPr/>
                </p:nvSpPr>
                <p:spPr>
                  <a:xfrm>
                    <a:off x="3545848" y="1082517"/>
                    <a:ext cx="172800" cy="378000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9" name="Rechthoek 8">
                    <a:extLst>
                      <a:ext uri="{FF2B5EF4-FFF2-40B4-BE49-F238E27FC236}">
                        <a16:creationId xmlns:a16="http://schemas.microsoft.com/office/drawing/2014/main" id="{3B01619B-902A-42C3-A2EB-0F098FF5838D}"/>
                      </a:ext>
                    </a:extLst>
                  </p:cNvPr>
                  <p:cNvSpPr/>
                  <p:nvPr/>
                </p:nvSpPr>
                <p:spPr>
                  <a:xfrm>
                    <a:off x="5377397" y="1082517"/>
                    <a:ext cx="158212" cy="378000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0" name="Rechthoek 9">
                    <a:extLst>
                      <a:ext uri="{FF2B5EF4-FFF2-40B4-BE49-F238E27FC236}">
                        <a16:creationId xmlns:a16="http://schemas.microsoft.com/office/drawing/2014/main" id="{271E0048-849C-4B0E-BFE2-3C995D4DD22C}"/>
                      </a:ext>
                    </a:extLst>
                  </p:cNvPr>
                  <p:cNvSpPr/>
                  <p:nvPr/>
                </p:nvSpPr>
                <p:spPr>
                  <a:xfrm>
                    <a:off x="5321051" y="1172517"/>
                    <a:ext cx="45719" cy="3690000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1" name="Rechthoek 10">
                    <a:extLst>
                      <a:ext uri="{FF2B5EF4-FFF2-40B4-BE49-F238E27FC236}">
                        <a16:creationId xmlns:a16="http://schemas.microsoft.com/office/drawing/2014/main" id="{3EBBEF99-2579-4314-BB0B-E30E4FC62340}"/>
                      </a:ext>
                    </a:extLst>
                  </p:cNvPr>
                  <p:cNvSpPr/>
                  <p:nvPr/>
                </p:nvSpPr>
                <p:spPr>
                  <a:xfrm>
                    <a:off x="3737856" y="1160966"/>
                    <a:ext cx="45719" cy="3708000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2" name="PIJL-RECHTS 13">
                    <a:extLst>
                      <a:ext uri="{FF2B5EF4-FFF2-40B4-BE49-F238E27FC236}">
                        <a16:creationId xmlns:a16="http://schemas.microsoft.com/office/drawing/2014/main" id="{2701AC4C-9333-4094-B190-2DC737264F11}"/>
                      </a:ext>
                    </a:extLst>
                  </p:cNvPr>
                  <p:cNvSpPr/>
                  <p:nvPr/>
                </p:nvSpPr>
                <p:spPr>
                  <a:xfrm>
                    <a:off x="2324450" y="4508113"/>
                    <a:ext cx="350158" cy="136800"/>
                  </a:xfrm>
                  <a:prstGeom prst="rightArrow">
                    <a:avLst/>
                  </a:prstGeom>
                  <a:solidFill>
                    <a:srgbClr val="00B05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3" name="PIJL-RECHTS 14">
                    <a:extLst>
                      <a:ext uri="{FF2B5EF4-FFF2-40B4-BE49-F238E27FC236}">
                        <a16:creationId xmlns:a16="http://schemas.microsoft.com/office/drawing/2014/main" id="{7AEFC077-62B4-478D-8B5B-68747E057303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6410006" y="4525745"/>
                    <a:ext cx="350158" cy="136800"/>
                  </a:xfrm>
                  <a:prstGeom prst="rightArrow">
                    <a:avLst/>
                  </a:prstGeom>
                  <a:solidFill>
                    <a:srgbClr val="7030A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4" name="Rechthoek 13">
                    <a:extLst>
                      <a:ext uri="{FF2B5EF4-FFF2-40B4-BE49-F238E27FC236}">
                        <a16:creationId xmlns:a16="http://schemas.microsoft.com/office/drawing/2014/main" id="{E54FC98F-B1A7-4771-93F3-2C17BEF854DB}"/>
                      </a:ext>
                    </a:extLst>
                  </p:cNvPr>
                  <p:cNvSpPr/>
                  <p:nvPr/>
                </p:nvSpPr>
                <p:spPr>
                  <a:xfrm>
                    <a:off x="3776273" y="1172517"/>
                    <a:ext cx="1532820" cy="3690000"/>
                  </a:xfrm>
                  <a:prstGeom prst="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5" name="Gebogen pijl 10">
                    <a:extLst>
                      <a:ext uri="{FF2B5EF4-FFF2-40B4-BE49-F238E27FC236}">
                        <a16:creationId xmlns:a16="http://schemas.microsoft.com/office/drawing/2014/main" id="{5417E976-BF8B-41F1-8F02-32C58463B11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499583" y="4272006"/>
                    <a:ext cx="301336" cy="391742"/>
                  </a:xfrm>
                  <a:prstGeom prst="bentArrow">
                    <a:avLst/>
                  </a:prstGeom>
                  <a:solidFill>
                    <a:srgbClr val="7030A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" name="Gebogen pijl 16">
                    <a:extLst>
                      <a:ext uri="{FF2B5EF4-FFF2-40B4-BE49-F238E27FC236}">
                        <a16:creationId xmlns:a16="http://schemas.microsoft.com/office/drawing/2014/main" id="{400E2999-AE8C-4520-A33C-69FBE3E73DFD}"/>
                      </a:ext>
                    </a:extLst>
                  </p:cNvPr>
                  <p:cNvSpPr/>
                  <p:nvPr/>
                </p:nvSpPr>
                <p:spPr>
                  <a:xfrm rot="16200000" flipV="1">
                    <a:off x="3286699" y="4276086"/>
                    <a:ext cx="301336" cy="383582"/>
                  </a:xfrm>
                  <a:prstGeom prst="bentArrow">
                    <a:avLst/>
                  </a:prstGeom>
                  <a:solidFill>
                    <a:srgbClr val="00B05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" name="Tekstvak 16">
                    <a:extLst>
                      <a:ext uri="{FF2B5EF4-FFF2-40B4-BE49-F238E27FC236}">
                        <a16:creationId xmlns:a16="http://schemas.microsoft.com/office/drawing/2014/main" id="{370EA5BA-BD00-42FF-8EBF-2634FBB0143C}"/>
                      </a:ext>
                    </a:extLst>
                  </p:cNvPr>
                  <p:cNvSpPr txBox="1"/>
                  <p:nvPr/>
                </p:nvSpPr>
                <p:spPr>
                  <a:xfrm>
                    <a:off x="3309944" y="344328"/>
                    <a:ext cx="4338293" cy="9068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nl-NL" sz="2000" dirty="0"/>
                      <a:t>           e</a:t>
                    </a:r>
                    <a:r>
                      <a:rPr lang="nl-NL" sz="2000" baseline="30000" dirty="0"/>
                      <a:t>-</a:t>
                    </a:r>
                  </a:p>
                  <a:p>
                    <a:r>
                      <a:rPr lang="nl-NL" sz="3200" dirty="0"/>
                      <a:t>–                     </a:t>
                    </a:r>
                    <a:r>
                      <a:rPr lang="nl-NL" sz="800" dirty="0"/>
                      <a:t>  </a:t>
                    </a:r>
                    <a:r>
                      <a:rPr lang="nl-NL" sz="3200" dirty="0"/>
                      <a:t>+</a:t>
                    </a:r>
                  </a:p>
                </p:txBody>
              </p:sp>
              <p:sp>
                <p:nvSpPr>
                  <p:cNvPr id="21" name="Vrije vorm 28">
                    <a:extLst>
                      <a:ext uri="{FF2B5EF4-FFF2-40B4-BE49-F238E27FC236}">
                        <a16:creationId xmlns:a16="http://schemas.microsoft.com/office/drawing/2014/main" id="{CD6A5CE7-41D0-4945-9E8D-FEF00E5CCF90}"/>
                      </a:ext>
                    </a:extLst>
                  </p:cNvPr>
                  <p:cNvSpPr/>
                  <p:nvPr/>
                </p:nvSpPr>
                <p:spPr>
                  <a:xfrm>
                    <a:off x="4580092" y="558305"/>
                    <a:ext cx="894541" cy="509844"/>
                  </a:xfrm>
                  <a:custGeom>
                    <a:avLst/>
                    <a:gdLst>
                      <a:gd name="connsiteX0" fmla="*/ 865848 w 894541"/>
                      <a:gd name="connsiteY0" fmla="*/ 509844 h 509844"/>
                      <a:gd name="connsiteX1" fmla="*/ 882032 w 894541"/>
                      <a:gd name="connsiteY1" fmla="*/ 477476 h 509844"/>
                      <a:gd name="connsiteX2" fmla="*/ 793020 w 894541"/>
                      <a:gd name="connsiteY2" fmla="*/ 453199 h 509844"/>
                      <a:gd name="connsiteX3" fmla="*/ 801112 w 894541"/>
                      <a:gd name="connsiteY3" fmla="*/ 477476 h 509844"/>
                      <a:gd name="connsiteX4" fmla="*/ 882032 w 894541"/>
                      <a:gd name="connsiteY4" fmla="*/ 453199 h 509844"/>
                      <a:gd name="connsiteX5" fmla="*/ 882032 w 894541"/>
                      <a:gd name="connsiteY5" fmla="*/ 307543 h 509844"/>
                      <a:gd name="connsiteX6" fmla="*/ 873940 w 894541"/>
                      <a:gd name="connsiteY6" fmla="*/ 283267 h 509844"/>
                      <a:gd name="connsiteX7" fmla="*/ 825388 w 894541"/>
                      <a:gd name="connsiteY7" fmla="*/ 250899 h 509844"/>
                      <a:gd name="connsiteX8" fmla="*/ 768743 w 894541"/>
                      <a:gd name="connsiteY8" fmla="*/ 258991 h 509844"/>
                      <a:gd name="connsiteX9" fmla="*/ 776835 w 894541"/>
                      <a:gd name="connsiteY9" fmla="*/ 299451 h 509844"/>
                      <a:gd name="connsiteX10" fmla="*/ 801112 w 894541"/>
                      <a:gd name="connsiteY10" fmla="*/ 291359 h 509844"/>
                      <a:gd name="connsiteX11" fmla="*/ 809204 w 894541"/>
                      <a:gd name="connsiteY11" fmla="*/ 267083 h 509844"/>
                      <a:gd name="connsiteX12" fmla="*/ 784927 w 894541"/>
                      <a:gd name="connsiteY12" fmla="*/ 226622 h 509844"/>
                      <a:gd name="connsiteX13" fmla="*/ 736375 w 894541"/>
                      <a:gd name="connsiteY13" fmla="*/ 210438 h 509844"/>
                      <a:gd name="connsiteX14" fmla="*/ 712099 w 894541"/>
                      <a:gd name="connsiteY14" fmla="*/ 202346 h 509844"/>
                      <a:gd name="connsiteX15" fmla="*/ 623087 w 894541"/>
                      <a:gd name="connsiteY15" fmla="*/ 218530 h 509844"/>
                      <a:gd name="connsiteX16" fmla="*/ 598811 w 894541"/>
                      <a:gd name="connsiteY16" fmla="*/ 234714 h 509844"/>
                      <a:gd name="connsiteX17" fmla="*/ 647363 w 894541"/>
                      <a:gd name="connsiteY17" fmla="*/ 250899 h 509844"/>
                      <a:gd name="connsiteX18" fmla="*/ 639271 w 894541"/>
                      <a:gd name="connsiteY18" fmla="*/ 186162 h 509844"/>
                      <a:gd name="connsiteX19" fmla="*/ 614995 w 894541"/>
                      <a:gd name="connsiteY19" fmla="*/ 169978 h 509844"/>
                      <a:gd name="connsiteX20" fmla="*/ 550258 w 894541"/>
                      <a:gd name="connsiteY20" fmla="*/ 153794 h 509844"/>
                      <a:gd name="connsiteX21" fmla="*/ 485522 w 894541"/>
                      <a:gd name="connsiteY21" fmla="*/ 186162 h 509844"/>
                      <a:gd name="connsiteX22" fmla="*/ 493614 w 894541"/>
                      <a:gd name="connsiteY22" fmla="*/ 226622 h 509844"/>
                      <a:gd name="connsiteX23" fmla="*/ 517890 w 894541"/>
                      <a:gd name="connsiteY23" fmla="*/ 218530 h 509844"/>
                      <a:gd name="connsiteX24" fmla="*/ 534074 w 894541"/>
                      <a:gd name="connsiteY24" fmla="*/ 121426 h 509844"/>
                      <a:gd name="connsiteX25" fmla="*/ 445062 w 894541"/>
                      <a:gd name="connsiteY25" fmla="*/ 97150 h 509844"/>
                      <a:gd name="connsiteX26" fmla="*/ 396510 w 894541"/>
                      <a:gd name="connsiteY26" fmla="*/ 80966 h 509844"/>
                      <a:gd name="connsiteX27" fmla="*/ 323681 w 894541"/>
                      <a:gd name="connsiteY27" fmla="*/ 89058 h 509844"/>
                      <a:gd name="connsiteX28" fmla="*/ 331773 w 894541"/>
                      <a:gd name="connsiteY28" fmla="*/ 121426 h 509844"/>
                      <a:gd name="connsiteX29" fmla="*/ 339866 w 894541"/>
                      <a:gd name="connsiteY29" fmla="*/ 97150 h 509844"/>
                      <a:gd name="connsiteX30" fmla="*/ 323681 w 894541"/>
                      <a:gd name="connsiteY30" fmla="*/ 48598 h 509844"/>
                      <a:gd name="connsiteX31" fmla="*/ 137565 w 894541"/>
                      <a:gd name="connsiteY31" fmla="*/ 56690 h 509844"/>
                      <a:gd name="connsiteX32" fmla="*/ 129473 w 894541"/>
                      <a:gd name="connsiteY32" fmla="*/ 80966 h 509844"/>
                      <a:gd name="connsiteX33" fmla="*/ 153749 w 894541"/>
                      <a:gd name="connsiteY33" fmla="*/ 105242 h 509844"/>
                      <a:gd name="connsiteX34" fmla="*/ 202301 w 894541"/>
                      <a:gd name="connsiteY34" fmla="*/ 121426 h 509844"/>
                      <a:gd name="connsiteX35" fmla="*/ 226577 w 894541"/>
                      <a:gd name="connsiteY35" fmla="*/ 72874 h 509844"/>
                      <a:gd name="connsiteX36" fmla="*/ 218485 w 894541"/>
                      <a:gd name="connsiteY36" fmla="*/ 48598 h 509844"/>
                      <a:gd name="connsiteX37" fmla="*/ 194209 w 894541"/>
                      <a:gd name="connsiteY37" fmla="*/ 40506 h 509844"/>
                      <a:gd name="connsiteX38" fmla="*/ 129473 w 894541"/>
                      <a:gd name="connsiteY38" fmla="*/ 24322 h 509844"/>
                      <a:gd name="connsiteX39" fmla="*/ 80920 w 894541"/>
                      <a:gd name="connsiteY39" fmla="*/ 8137 h 509844"/>
                      <a:gd name="connsiteX40" fmla="*/ 0 w 894541"/>
                      <a:gd name="connsiteY40" fmla="*/ 45 h 509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894541" h="509844">
                        <a:moveTo>
                          <a:pt x="865848" y="509844"/>
                        </a:moveTo>
                        <a:cubicBezTo>
                          <a:pt x="871243" y="499055"/>
                          <a:pt x="880536" y="489446"/>
                          <a:pt x="882032" y="477476"/>
                        </a:cubicBezTo>
                        <a:cubicBezTo>
                          <a:pt x="889644" y="416581"/>
                          <a:pt x="830706" y="449430"/>
                          <a:pt x="793020" y="453199"/>
                        </a:cubicBezTo>
                        <a:cubicBezTo>
                          <a:pt x="795717" y="461291"/>
                          <a:pt x="792837" y="475407"/>
                          <a:pt x="801112" y="477476"/>
                        </a:cubicBezTo>
                        <a:cubicBezTo>
                          <a:pt x="838980" y="486943"/>
                          <a:pt x="856369" y="470308"/>
                          <a:pt x="882032" y="453199"/>
                        </a:cubicBezTo>
                        <a:cubicBezTo>
                          <a:pt x="902036" y="393186"/>
                          <a:pt x="895021" y="424445"/>
                          <a:pt x="882032" y="307543"/>
                        </a:cubicBezTo>
                        <a:cubicBezTo>
                          <a:pt x="881090" y="299065"/>
                          <a:pt x="879971" y="289298"/>
                          <a:pt x="873940" y="283267"/>
                        </a:cubicBezTo>
                        <a:cubicBezTo>
                          <a:pt x="860186" y="269513"/>
                          <a:pt x="825388" y="250899"/>
                          <a:pt x="825388" y="250899"/>
                        </a:cubicBezTo>
                        <a:cubicBezTo>
                          <a:pt x="806506" y="253596"/>
                          <a:pt x="782230" y="245504"/>
                          <a:pt x="768743" y="258991"/>
                        </a:cubicBezTo>
                        <a:cubicBezTo>
                          <a:pt x="759018" y="268716"/>
                          <a:pt x="767109" y="289726"/>
                          <a:pt x="776835" y="299451"/>
                        </a:cubicBezTo>
                        <a:cubicBezTo>
                          <a:pt x="782867" y="305483"/>
                          <a:pt x="793020" y="294056"/>
                          <a:pt x="801112" y="291359"/>
                        </a:cubicBezTo>
                        <a:cubicBezTo>
                          <a:pt x="803809" y="283267"/>
                          <a:pt x="809204" y="275613"/>
                          <a:pt x="809204" y="267083"/>
                        </a:cubicBezTo>
                        <a:cubicBezTo>
                          <a:pt x="809204" y="253240"/>
                          <a:pt x="797747" y="233032"/>
                          <a:pt x="784927" y="226622"/>
                        </a:cubicBezTo>
                        <a:cubicBezTo>
                          <a:pt x="769669" y="218993"/>
                          <a:pt x="752559" y="215833"/>
                          <a:pt x="736375" y="210438"/>
                        </a:cubicBezTo>
                        <a:lnTo>
                          <a:pt x="712099" y="202346"/>
                        </a:lnTo>
                        <a:cubicBezTo>
                          <a:pt x="689784" y="205135"/>
                          <a:pt x="648035" y="206056"/>
                          <a:pt x="623087" y="218530"/>
                        </a:cubicBezTo>
                        <a:cubicBezTo>
                          <a:pt x="614388" y="222879"/>
                          <a:pt x="606903" y="229319"/>
                          <a:pt x="598811" y="234714"/>
                        </a:cubicBezTo>
                        <a:cubicBezTo>
                          <a:pt x="598824" y="234733"/>
                          <a:pt x="631106" y="299671"/>
                          <a:pt x="647363" y="250899"/>
                        </a:cubicBezTo>
                        <a:cubicBezTo>
                          <a:pt x="654240" y="230268"/>
                          <a:pt x="647348" y="206354"/>
                          <a:pt x="639271" y="186162"/>
                        </a:cubicBezTo>
                        <a:cubicBezTo>
                          <a:pt x="635659" y="177132"/>
                          <a:pt x="623694" y="174327"/>
                          <a:pt x="614995" y="169978"/>
                        </a:cubicBezTo>
                        <a:cubicBezTo>
                          <a:pt x="598406" y="161684"/>
                          <a:pt x="565648" y="156872"/>
                          <a:pt x="550258" y="153794"/>
                        </a:cubicBezTo>
                        <a:cubicBezTo>
                          <a:pt x="527509" y="157585"/>
                          <a:pt x="489826" y="151731"/>
                          <a:pt x="485522" y="186162"/>
                        </a:cubicBezTo>
                        <a:cubicBezTo>
                          <a:pt x="483816" y="199810"/>
                          <a:pt x="490917" y="213135"/>
                          <a:pt x="493614" y="226622"/>
                        </a:cubicBezTo>
                        <a:cubicBezTo>
                          <a:pt x="501706" y="223925"/>
                          <a:pt x="510793" y="223261"/>
                          <a:pt x="517890" y="218530"/>
                        </a:cubicBezTo>
                        <a:cubicBezTo>
                          <a:pt x="551076" y="196406"/>
                          <a:pt x="561276" y="164171"/>
                          <a:pt x="534074" y="121426"/>
                        </a:cubicBezTo>
                        <a:cubicBezTo>
                          <a:pt x="527227" y="110667"/>
                          <a:pt x="458107" y="100708"/>
                          <a:pt x="445062" y="97150"/>
                        </a:cubicBezTo>
                        <a:cubicBezTo>
                          <a:pt x="428604" y="92661"/>
                          <a:pt x="396510" y="80966"/>
                          <a:pt x="396510" y="80966"/>
                        </a:cubicBezTo>
                        <a:cubicBezTo>
                          <a:pt x="372234" y="83663"/>
                          <a:pt x="346636" y="80711"/>
                          <a:pt x="323681" y="89058"/>
                        </a:cubicBezTo>
                        <a:cubicBezTo>
                          <a:pt x="268664" y="109064"/>
                          <a:pt x="328180" y="120228"/>
                          <a:pt x="331773" y="121426"/>
                        </a:cubicBezTo>
                        <a:cubicBezTo>
                          <a:pt x="334471" y="113334"/>
                          <a:pt x="340808" y="105628"/>
                          <a:pt x="339866" y="97150"/>
                        </a:cubicBezTo>
                        <a:cubicBezTo>
                          <a:pt x="337982" y="80195"/>
                          <a:pt x="323681" y="48598"/>
                          <a:pt x="323681" y="48598"/>
                        </a:cubicBezTo>
                        <a:cubicBezTo>
                          <a:pt x="261642" y="51295"/>
                          <a:pt x="198817" y="46481"/>
                          <a:pt x="137565" y="56690"/>
                        </a:cubicBezTo>
                        <a:cubicBezTo>
                          <a:pt x="129151" y="58092"/>
                          <a:pt x="126776" y="72874"/>
                          <a:pt x="129473" y="80966"/>
                        </a:cubicBezTo>
                        <a:cubicBezTo>
                          <a:pt x="133092" y="91823"/>
                          <a:pt x="143745" y="99684"/>
                          <a:pt x="153749" y="105242"/>
                        </a:cubicBezTo>
                        <a:cubicBezTo>
                          <a:pt x="168662" y="113527"/>
                          <a:pt x="202301" y="121426"/>
                          <a:pt x="202301" y="121426"/>
                        </a:cubicBezTo>
                        <a:cubicBezTo>
                          <a:pt x="210484" y="109152"/>
                          <a:pt x="226577" y="89625"/>
                          <a:pt x="226577" y="72874"/>
                        </a:cubicBezTo>
                        <a:cubicBezTo>
                          <a:pt x="226577" y="64344"/>
                          <a:pt x="224516" y="54629"/>
                          <a:pt x="218485" y="48598"/>
                        </a:cubicBezTo>
                        <a:cubicBezTo>
                          <a:pt x="212454" y="42567"/>
                          <a:pt x="202438" y="42750"/>
                          <a:pt x="194209" y="40506"/>
                        </a:cubicBezTo>
                        <a:cubicBezTo>
                          <a:pt x="172750" y="34654"/>
                          <a:pt x="150574" y="31356"/>
                          <a:pt x="129473" y="24322"/>
                        </a:cubicBezTo>
                        <a:cubicBezTo>
                          <a:pt x="113289" y="18927"/>
                          <a:pt x="97808" y="10550"/>
                          <a:pt x="80920" y="8137"/>
                        </a:cubicBezTo>
                        <a:cubicBezTo>
                          <a:pt x="16265" y="-1099"/>
                          <a:pt x="43349" y="45"/>
                          <a:pt x="0" y="45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22" name="Vrije vorm 30">
                    <a:extLst>
                      <a:ext uri="{FF2B5EF4-FFF2-40B4-BE49-F238E27FC236}">
                        <a16:creationId xmlns:a16="http://schemas.microsoft.com/office/drawing/2014/main" id="{F26F3A46-7B70-4719-8F74-3D2790D365FF}"/>
                      </a:ext>
                    </a:extLst>
                  </p:cNvPr>
                  <p:cNvSpPr/>
                  <p:nvPr/>
                </p:nvSpPr>
                <p:spPr>
                  <a:xfrm>
                    <a:off x="3649508" y="614995"/>
                    <a:ext cx="915861" cy="469338"/>
                  </a:xfrm>
                  <a:custGeom>
                    <a:avLst/>
                    <a:gdLst>
                      <a:gd name="connsiteX0" fmla="*/ 0 w 915861"/>
                      <a:gd name="connsiteY0" fmla="*/ 469338 h 469338"/>
                      <a:gd name="connsiteX1" fmla="*/ 8092 w 915861"/>
                      <a:gd name="connsiteY1" fmla="*/ 404601 h 469338"/>
                      <a:gd name="connsiteX2" fmla="*/ 24276 w 915861"/>
                      <a:gd name="connsiteY2" fmla="*/ 420786 h 469338"/>
                      <a:gd name="connsiteX3" fmla="*/ 16184 w 915861"/>
                      <a:gd name="connsiteY3" fmla="*/ 445062 h 469338"/>
                      <a:gd name="connsiteX4" fmla="*/ 16184 w 915861"/>
                      <a:gd name="connsiteY4" fmla="*/ 356049 h 469338"/>
                      <a:gd name="connsiteX5" fmla="*/ 24276 w 915861"/>
                      <a:gd name="connsiteY5" fmla="*/ 323681 h 469338"/>
                      <a:gd name="connsiteX6" fmla="*/ 48552 w 915861"/>
                      <a:gd name="connsiteY6" fmla="*/ 299405 h 469338"/>
                      <a:gd name="connsiteX7" fmla="*/ 137565 w 915861"/>
                      <a:gd name="connsiteY7" fmla="*/ 307497 h 469338"/>
                      <a:gd name="connsiteX8" fmla="*/ 129473 w 915861"/>
                      <a:gd name="connsiteY8" fmla="*/ 331773 h 469338"/>
                      <a:gd name="connsiteX9" fmla="*/ 105196 w 915861"/>
                      <a:gd name="connsiteY9" fmla="*/ 339865 h 469338"/>
                      <a:gd name="connsiteX10" fmla="*/ 64736 w 915861"/>
                      <a:gd name="connsiteY10" fmla="*/ 331773 h 469338"/>
                      <a:gd name="connsiteX11" fmla="*/ 89012 w 915861"/>
                      <a:gd name="connsiteY11" fmla="*/ 267037 h 469338"/>
                      <a:gd name="connsiteX12" fmla="*/ 145657 w 915861"/>
                      <a:gd name="connsiteY12" fmla="*/ 258945 h 469338"/>
                      <a:gd name="connsiteX13" fmla="*/ 194209 w 915861"/>
                      <a:gd name="connsiteY13" fmla="*/ 267037 h 469338"/>
                      <a:gd name="connsiteX14" fmla="*/ 186117 w 915861"/>
                      <a:gd name="connsiteY14" fmla="*/ 299405 h 469338"/>
                      <a:gd name="connsiteX15" fmla="*/ 218485 w 915861"/>
                      <a:gd name="connsiteY15" fmla="*/ 218485 h 469338"/>
                      <a:gd name="connsiteX16" fmla="*/ 234669 w 915861"/>
                      <a:gd name="connsiteY16" fmla="*/ 194209 h 469338"/>
                      <a:gd name="connsiteX17" fmla="*/ 356050 w 915861"/>
                      <a:gd name="connsiteY17" fmla="*/ 194209 h 469338"/>
                      <a:gd name="connsiteX18" fmla="*/ 380326 w 915861"/>
                      <a:gd name="connsiteY18" fmla="*/ 218485 h 469338"/>
                      <a:gd name="connsiteX19" fmla="*/ 380326 w 915861"/>
                      <a:gd name="connsiteY19" fmla="*/ 267037 h 469338"/>
                      <a:gd name="connsiteX20" fmla="*/ 356050 w 915861"/>
                      <a:gd name="connsiteY20" fmla="*/ 283221 h 469338"/>
                      <a:gd name="connsiteX21" fmla="*/ 323681 w 915861"/>
                      <a:gd name="connsiteY21" fmla="*/ 242761 h 469338"/>
                      <a:gd name="connsiteX22" fmla="*/ 331773 w 915861"/>
                      <a:gd name="connsiteY22" fmla="*/ 218485 h 469338"/>
                      <a:gd name="connsiteX23" fmla="*/ 380326 w 915861"/>
                      <a:gd name="connsiteY23" fmla="*/ 194209 h 469338"/>
                      <a:gd name="connsiteX24" fmla="*/ 428878 w 915861"/>
                      <a:gd name="connsiteY24" fmla="*/ 169932 h 469338"/>
                      <a:gd name="connsiteX25" fmla="*/ 461246 w 915861"/>
                      <a:gd name="connsiteY25" fmla="*/ 178024 h 469338"/>
                      <a:gd name="connsiteX26" fmla="*/ 509798 w 915861"/>
                      <a:gd name="connsiteY26" fmla="*/ 202301 h 469338"/>
                      <a:gd name="connsiteX27" fmla="*/ 509798 w 915861"/>
                      <a:gd name="connsiteY27" fmla="*/ 267037 h 469338"/>
                      <a:gd name="connsiteX28" fmla="*/ 485522 w 915861"/>
                      <a:gd name="connsiteY28" fmla="*/ 275129 h 469338"/>
                      <a:gd name="connsiteX29" fmla="*/ 396510 w 915861"/>
                      <a:gd name="connsiteY29" fmla="*/ 242761 h 469338"/>
                      <a:gd name="connsiteX30" fmla="*/ 436970 w 915861"/>
                      <a:gd name="connsiteY30" fmla="*/ 210393 h 469338"/>
                      <a:gd name="connsiteX31" fmla="*/ 461246 w 915861"/>
                      <a:gd name="connsiteY31" fmla="*/ 194209 h 469338"/>
                      <a:gd name="connsiteX32" fmla="*/ 509798 w 915861"/>
                      <a:gd name="connsiteY32" fmla="*/ 178024 h 469338"/>
                      <a:gd name="connsiteX33" fmla="*/ 623087 w 915861"/>
                      <a:gd name="connsiteY33" fmla="*/ 186117 h 469338"/>
                      <a:gd name="connsiteX34" fmla="*/ 590719 w 915861"/>
                      <a:gd name="connsiteY34" fmla="*/ 250853 h 469338"/>
                      <a:gd name="connsiteX35" fmla="*/ 558350 w 915861"/>
                      <a:gd name="connsiteY35" fmla="*/ 169932 h 469338"/>
                      <a:gd name="connsiteX36" fmla="*/ 679731 w 915861"/>
                      <a:gd name="connsiteY36" fmla="*/ 145656 h 469338"/>
                      <a:gd name="connsiteX37" fmla="*/ 736375 w 915861"/>
                      <a:gd name="connsiteY37" fmla="*/ 153748 h 469338"/>
                      <a:gd name="connsiteX38" fmla="*/ 744467 w 915861"/>
                      <a:gd name="connsiteY38" fmla="*/ 202301 h 469338"/>
                      <a:gd name="connsiteX39" fmla="*/ 720191 w 915861"/>
                      <a:gd name="connsiteY39" fmla="*/ 210393 h 469338"/>
                      <a:gd name="connsiteX40" fmla="*/ 728283 w 915861"/>
                      <a:gd name="connsiteY40" fmla="*/ 113288 h 469338"/>
                      <a:gd name="connsiteX41" fmla="*/ 801111 w 915861"/>
                      <a:gd name="connsiteY41" fmla="*/ 121380 h 469338"/>
                      <a:gd name="connsiteX42" fmla="*/ 809204 w 915861"/>
                      <a:gd name="connsiteY42" fmla="*/ 145656 h 469338"/>
                      <a:gd name="connsiteX43" fmla="*/ 793019 w 915861"/>
                      <a:gd name="connsiteY43" fmla="*/ 129472 h 469338"/>
                      <a:gd name="connsiteX44" fmla="*/ 809204 w 915861"/>
                      <a:gd name="connsiteY44" fmla="*/ 113288 h 469338"/>
                      <a:gd name="connsiteX45" fmla="*/ 865848 w 915861"/>
                      <a:gd name="connsiteY45" fmla="*/ 105196 h 469338"/>
                      <a:gd name="connsiteX46" fmla="*/ 890124 w 915861"/>
                      <a:gd name="connsiteY46" fmla="*/ 97104 h 469338"/>
                      <a:gd name="connsiteX47" fmla="*/ 914400 w 915861"/>
                      <a:gd name="connsiteY47" fmla="*/ 105196 h 469338"/>
                      <a:gd name="connsiteX48" fmla="*/ 906308 w 915861"/>
                      <a:gd name="connsiteY48" fmla="*/ 129472 h 469338"/>
                      <a:gd name="connsiteX49" fmla="*/ 873940 w 915861"/>
                      <a:gd name="connsiteY49" fmla="*/ 121380 h 469338"/>
                      <a:gd name="connsiteX50" fmla="*/ 882032 w 915861"/>
                      <a:gd name="connsiteY50" fmla="*/ 64736 h 469338"/>
                      <a:gd name="connsiteX51" fmla="*/ 890124 w 915861"/>
                      <a:gd name="connsiteY51" fmla="*/ 40460 h 469338"/>
                      <a:gd name="connsiteX52" fmla="*/ 890124 w 915861"/>
                      <a:gd name="connsiteY52" fmla="*/ 0 h 4693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915861" h="469338">
                        <a:moveTo>
                          <a:pt x="0" y="469338"/>
                        </a:moveTo>
                        <a:cubicBezTo>
                          <a:pt x="2697" y="447759"/>
                          <a:pt x="-1634" y="424052"/>
                          <a:pt x="8092" y="404601"/>
                        </a:cubicBezTo>
                        <a:cubicBezTo>
                          <a:pt x="11504" y="397777"/>
                          <a:pt x="22780" y="413305"/>
                          <a:pt x="24276" y="420786"/>
                        </a:cubicBezTo>
                        <a:cubicBezTo>
                          <a:pt x="25949" y="429150"/>
                          <a:pt x="18881" y="436970"/>
                          <a:pt x="16184" y="445062"/>
                        </a:cubicBezTo>
                        <a:cubicBezTo>
                          <a:pt x="2013" y="402548"/>
                          <a:pt x="5001" y="423150"/>
                          <a:pt x="16184" y="356049"/>
                        </a:cubicBezTo>
                        <a:cubicBezTo>
                          <a:pt x="18012" y="345079"/>
                          <a:pt x="18758" y="333337"/>
                          <a:pt x="24276" y="323681"/>
                        </a:cubicBezTo>
                        <a:cubicBezTo>
                          <a:pt x="29954" y="313745"/>
                          <a:pt x="40460" y="307497"/>
                          <a:pt x="48552" y="299405"/>
                        </a:cubicBezTo>
                        <a:cubicBezTo>
                          <a:pt x="78223" y="302102"/>
                          <a:pt x="109903" y="296432"/>
                          <a:pt x="137565" y="307497"/>
                        </a:cubicBezTo>
                        <a:cubicBezTo>
                          <a:pt x="145485" y="310665"/>
                          <a:pt x="135505" y="325742"/>
                          <a:pt x="129473" y="331773"/>
                        </a:cubicBezTo>
                        <a:cubicBezTo>
                          <a:pt x="123441" y="337805"/>
                          <a:pt x="113288" y="337168"/>
                          <a:pt x="105196" y="339865"/>
                        </a:cubicBezTo>
                        <a:cubicBezTo>
                          <a:pt x="91709" y="337168"/>
                          <a:pt x="72365" y="343217"/>
                          <a:pt x="64736" y="331773"/>
                        </a:cubicBezTo>
                        <a:cubicBezTo>
                          <a:pt x="59591" y="324055"/>
                          <a:pt x="75907" y="272861"/>
                          <a:pt x="89012" y="267037"/>
                        </a:cubicBezTo>
                        <a:cubicBezTo>
                          <a:pt x="106441" y="259291"/>
                          <a:pt x="126775" y="261642"/>
                          <a:pt x="145657" y="258945"/>
                        </a:cubicBezTo>
                        <a:cubicBezTo>
                          <a:pt x="161841" y="261642"/>
                          <a:pt x="182607" y="255435"/>
                          <a:pt x="194209" y="267037"/>
                        </a:cubicBezTo>
                        <a:cubicBezTo>
                          <a:pt x="202073" y="274901"/>
                          <a:pt x="186117" y="310526"/>
                          <a:pt x="186117" y="299405"/>
                        </a:cubicBezTo>
                        <a:cubicBezTo>
                          <a:pt x="186117" y="231218"/>
                          <a:pt x="180273" y="243960"/>
                          <a:pt x="218485" y="218485"/>
                        </a:cubicBezTo>
                        <a:cubicBezTo>
                          <a:pt x="223880" y="210393"/>
                          <a:pt x="225970" y="198558"/>
                          <a:pt x="234669" y="194209"/>
                        </a:cubicBezTo>
                        <a:cubicBezTo>
                          <a:pt x="267690" y="177699"/>
                          <a:pt x="325904" y="190860"/>
                          <a:pt x="356050" y="194209"/>
                        </a:cubicBezTo>
                        <a:cubicBezTo>
                          <a:pt x="364142" y="202301"/>
                          <a:pt x="373978" y="208963"/>
                          <a:pt x="380326" y="218485"/>
                        </a:cubicBezTo>
                        <a:cubicBezTo>
                          <a:pt x="390134" y="233198"/>
                          <a:pt x="392096" y="252324"/>
                          <a:pt x="380326" y="267037"/>
                        </a:cubicBezTo>
                        <a:cubicBezTo>
                          <a:pt x="374251" y="274631"/>
                          <a:pt x="364142" y="277826"/>
                          <a:pt x="356050" y="283221"/>
                        </a:cubicBezTo>
                        <a:cubicBezTo>
                          <a:pt x="347402" y="274574"/>
                          <a:pt x="325723" y="255012"/>
                          <a:pt x="323681" y="242761"/>
                        </a:cubicBezTo>
                        <a:cubicBezTo>
                          <a:pt x="322279" y="234347"/>
                          <a:pt x="326444" y="225146"/>
                          <a:pt x="331773" y="218485"/>
                        </a:cubicBezTo>
                        <a:cubicBezTo>
                          <a:pt x="343181" y="204225"/>
                          <a:pt x="364334" y="199540"/>
                          <a:pt x="380326" y="194209"/>
                        </a:cubicBezTo>
                        <a:cubicBezTo>
                          <a:pt x="392600" y="186026"/>
                          <a:pt x="412126" y="169932"/>
                          <a:pt x="428878" y="169932"/>
                        </a:cubicBezTo>
                        <a:cubicBezTo>
                          <a:pt x="439999" y="169932"/>
                          <a:pt x="450553" y="174969"/>
                          <a:pt x="461246" y="178024"/>
                        </a:cubicBezTo>
                        <a:cubicBezTo>
                          <a:pt x="490558" y="186399"/>
                          <a:pt x="483202" y="184570"/>
                          <a:pt x="509798" y="202301"/>
                        </a:cubicBezTo>
                        <a:cubicBezTo>
                          <a:pt x="517529" y="225495"/>
                          <a:pt x="527158" y="240997"/>
                          <a:pt x="509798" y="267037"/>
                        </a:cubicBezTo>
                        <a:cubicBezTo>
                          <a:pt x="505067" y="274134"/>
                          <a:pt x="493614" y="272432"/>
                          <a:pt x="485522" y="275129"/>
                        </a:cubicBezTo>
                        <a:cubicBezTo>
                          <a:pt x="474252" y="274002"/>
                          <a:pt x="388588" y="290295"/>
                          <a:pt x="396510" y="242761"/>
                        </a:cubicBezTo>
                        <a:cubicBezTo>
                          <a:pt x="401470" y="212999"/>
                          <a:pt x="417461" y="220147"/>
                          <a:pt x="436970" y="210393"/>
                        </a:cubicBezTo>
                        <a:cubicBezTo>
                          <a:pt x="445669" y="206044"/>
                          <a:pt x="452359" y="198159"/>
                          <a:pt x="461246" y="194209"/>
                        </a:cubicBezTo>
                        <a:cubicBezTo>
                          <a:pt x="476835" y="187280"/>
                          <a:pt x="509798" y="178024"/>
                          <a:pt x="509798" y="178024"/>
                        </a:cubicBezTo>
                        <a:cubicBezTo>
                          <a:pt x="547561" y="180722"/>
                          <a:pt x="590844" y="166275"/>
                          <a:pt x="623087" y="186117"/>
                        </a:cubicBezTo>
                        <a:cubicBezTo>
                          <a:pt x="688426" y="226326"/>
                          <a:pt x="599710" y="247856"/>
                          <a:pt x="590719" y="250853"/>
                        </a:cubicBezTo>
                        <a:cubicBezTo>
                          <a:pt x="549002" y="242510"/>
                          <a:pt x="508434" y="248370"/>
                          <a:pt x="558350" y="169932"/>
                        </a:cubicBezTo>
                        <a:cubicBezTo>
                          <a:pt x="569264" y="152781"/>
                          <a:pt x="677014" y="145958"/>
                          <a:pt x="679731" y="145656"/>
                        </a:cubicBezTo>
                        <a:cubicBezTo>
                          <a:pt x="698612" y="148353"/>
                          <a:pt x="718946" y="146002"/>
                          <a:pt x="736375" y="153748"/>
                        </a:cubicBezTo>
                        <a:cubicBezTo>
                          <a:pt x="754945" y="162001"/>
                          <a:pt x="757692" y="189076"/>
                          <a:pt x="744467" y="202301"/>
                        </a:cubicBezTo>
                        <a:cubicBezTo>
                          <a:pt x="738436" y="208333"/>
                          <a:pt x="728283" y="207696"/>
                          <a:pt x="720191" y="210393"/>
                        </a:cubicBezTo>
                        <a:cubicBezTo>
                          <a:pt x="722888" y="178025"/>
                          <a:pt x="706434" y="137322"/>
                          <a:pt x="728283" y="113288"/>
                        </a:cubicBezTo>
                        <a:cubicBezTo>
                          <a:pt x="744713" y="95215"/>
                          <a:pt x="778433" y="112309"/>
                          <a:pt x="801111" y="121380"/>
                        </a:cubicBezTo>
                        <a:cubicBezTo>
                          <a:pt x="809031" y="124548"/>
                          <a:pt x="815235" y="139625"/>
                          <a:pt x="809204" y="145656"/>
                        </a:cubicBezTo>
                        <a:lnTo>
                          <a:pt x="793019" y="129472"/>
                        </a:lnTo>
                        <a:cubicBezTo>
                          <a:pt x="798414" y="124077"/>
                          <a:pt x="801966" y="115701"/>
                          <a:pt x="809204" y="113288"/>
                        </a:cubicBezTo>
                        <a:cubicBezTo>
                          <a:pt x="827298" y="107257"/>
                          <a:pt x="847145" y="108937"/>
                          <a:pt x="865848" y="105196"/>
                        </a:cubicBezTo>
                        <a:cubicBezTo>
                          <a:pt x="874212" y="103523"/>
                          <a:pt x="882032" y="99801"/>
                          <a:pt x="890124" y="97104"/>
                        </a:cubicBezTo>
                        <a:cubicBezTo>
                          <a:pt x="898216" y="99801"/>
                          <a:pt x="910585" y="97567"/>
                          <a:pt x="914400" y="105196"/>
                        </a:cubicBezTo>
                        <a:cubicBezTo>
                          <a:pt x="918215" y="112825"/>
                          <a:pt x="914228" y="126304"/>
                          <a:pt x="906308" y="129472"/>
                        </a:cubicBezTo>
                        <a:cubicBezTo>
                          <a:pt x="895982" y="133602"/>
                          <a:pt x="884729" y="124077"/>
                          <a:pt x="873940" y="121380"/>
                        </a:cubicBezTo>
                        <a:cubicBezTo>
                          <a:pt x="876637" y="102499"/>
                          <a:pt x="878291" y="83439"/>
                          <a:pt x="882032" y="64736"/>
                        </a:cubicBezTo>
                        <a:cubicBezTo>
                          <a:pt x="883705" y="56372"/>
                          <a:pt x="889066" y="48924"/>
                          <a:pt x="890124" y="40460"/>
                        </a:cubicBezTo>
                        <a:cubicBezTo>
                          <a:pt x="891797" y="27077"/>
                          <a:pt x="890124" y="13487"/>
                          <a:pt x="890124" y="0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20" name="Tekstvak 19">
                    <a:extLst>
                      <a:ext uri="{FF2B5EF4-FFF2-40B4-BE49-F238E27FC236}">
                        <a16:creationId xmlns:a16="http://schemas.microsoft.com/office/drawing/2014/main" id="{8F0EC496-A2B4-4DF5-B074-34023D880BE5}"/>
                      </a:ext>
                    </a:extLst>
                  </p:cNvPr>
                  <p:cNvSpPr txBox="1"/>
                  <p:nvPr/>
                </p:nvSpPr>
                <p:spPr>
                  <a:xfrm>
                    <a:off x="398018" y="1289211"/>
                    <a:ext cx="8507871" cy="375487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nl-NL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                         </a:t>
                    </a:r>
                    <a:r>
                      <a:rPr lang="nl-NL" b="1" dirty="0"/>
                      <a:t>CO</a:t>
                    </a:r>
                    <a:r>
                      <a:rPr lang="nl-NL" b="1" baseline="-25000" dirty="0"/>
                      <a:t>2</a:t>
                    </a:r>
                    <a:r>
                      <a:rPr lang="nl-NL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                                                                                           </a:t>
                    </a:r>
                    <a:r>
                      <a:rPr lang="nl-NL" b="1" dirty="0"/>
                      <a:t>H</a:t>
                    </a:r>
                    <a:r>
                      <a:rPr lang="nl-NL" b="1" baseline="-25000" dirty="0"/>
                      <a:t>2</a:t>
                    </a:r>
                    <a:r>
                      <a:rPr lang="nl-NL" b="1" dirty="0"/>
                      <a:t>O</a:t>
                    </a:r>
                    <a:r>
                      <a:rPr lang="nl-NL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     </a:t>
                    </a:r>
                    <a:r>
                      <a:rPr lang="nl-NL" dirty="0"/>
                      <a:t>(N</a:t>
                    </a:r>
                    <a:r>
                      <a:rPr lang="nl-NL" baseline="-25000" dirty="0"/>
                      <a:t>2</a:t>
                    </a:r>
                    <a:r>
                      <a:rPr lang="nl-NL" dirty="0"/>
                      <a:t>)</a:t>
                    </a:r>
                  </a:p>
                  <a:p>
                    <a:endParaRPr lang="nl-NL" sz="2400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  <a:p>
                    <a:r>
                      <a:rPr lang="nl-NL" dirty="0"/>
                      <a:t>           </a:t>
                    </a:r>
                    <a:r>
                      <a:rPr lang="nl-NL" sz="400" dirty="0"/>
                      <a:t>         </a:t>
                    </a:r>
                    <a:r>
                      <a:rPr lang="nl-NL" dirty="0">
                        <a:solidFill>
                          <a:schemeClr val="bg1"/>
                        </a:solidFill>
                      </a:rPr>
                      <a:t>poreuze elektrodes</a:t>
                    </a:r>
                  </a:p>
                  <a:p>
                    <a:r>
                      <a:rPr lang="nl-NL" dirty="0"/>
                      <a:t>                                                                            </a:t>
                    </a:r>
                    <a:endParaRPr lang="nl-NL" b="1" baseline="30000" dirty="0"/>
                  </a:p>
                  <a:p>
                    <a:r>
                      <a:rPr lang="nl-NL" dirty="0"/>
                      <a:t>             </a:t>
                    </a:r>
                  </a:p>
                  <a:p>
                    <a:endParaRPr lang="nl-NL" dirty="0">
                      <a:solidFill>
                        <a:srgbClr val="C00000"/>
                      </a:solidFill>
                    </a:endParaRPr>
                  </a:p>
                  <a:p>
                    <a:r>
                      <a:rPr lang="nl-NL" dirty="0">
                        <a:solidFill>
                          <a:srgbClr val="C00000"/>
                        </a:solidFill>
                      </a:rPr>
                      <a:t>                                                                         </a:t>
                    </a:r>
                    <a:r>
                      <a:rPr lang="nl-NL" dirty="0"/>
                      <a:t>zure</a:t>
                    </a:r>
                  </a:p>
                  <a:p>
                    <a:r>
                      <a:rPr lang="nl-NL" dirty="0">
                        <a:solidFill>
                          <a:srgbClr val="00B050"/>
                        </a:solidFill>
                      </a:rPr>
                      <a:t>                                                                     </a:t>
                    </a:r>
                    <a:r>
                      <a:rPr lang="nl-NL" dirty="0"/>
                      <a:t>elektrolyt </a:t>
                    </a:r>
                  </a:p>
                  <a:p>
                    <a:endParaRPr lang="nl-NL" dirty="0">
                      <a:solidFill>
                        <a:srgbClr val="C00000"/>
                      </a:solidFill>
                    </a:endParaRPr>
                  </a:p>
                  <a:p>
                    <a:endParaRPr lang="nl-NL" dirty="0">
                      <a:solidFill>
                        <a:srgbClr val="C00000"/>
                      </a:solidFill>
                    </a:endParaRPr>
                  </a:p>
                  <a:p>
                    <a:endParaRPr lang="nl-NL" sz="1600" dirty="0">
                      <a:solidFill>
                        <a:srgbClr val="C00000"/>
                      </a:solidFill>
                    </a:endParaRPr>
                  </a:p>
                  <a:p>
                    <a:r>
                      <a:rPr lang="nl-NL" dirty="0">
                        <a:solidFill>
                          <a:srgbClr val="00B050"/>
                        </a:solidFill>
                      </a:rPr>
                      <a:t>                     </a:t>
                    </a:r>
                    <a:r>
                      <a:rPr lang="nl-NL" b="1" dirty="0"/>
                      <a:t>CH</a:t>
                    </a:r>
                    <a:r>
                      <a:rPr lang="nl-NL" b="1" baseline="-25000" dirty="0"/>
                      <a:t>3</a:t>
                    </a:r>
                    <a:r>
                      <a:rPr lang="nl-NL" b="1" dirty="0"/>
                      <a:t>OH</a:t>
                    </a:r>
                    <a:r>
                      <a:rPr lang="nl-NL" dirty="0"/>
                      <a:t>                                                                                          </a:t>
                    </a:r>
                    <a:r>
                      <a:rPr lang="nl-NL" b="1" dirty="0"/>
                      <a:t>O</a:t>
                    </a:r>
                    <a:r>
                      <a:rPr lang="nl-NL" b="1" baseline="-25000" dirty="0"/>
                      <a:t>2</a:t>
                    </a:r>
                    <a:r>
                      <a:rPr lang="nl-NL" dirty="0"/>
                      <a:t>     (N</a:t>
                    </a:r>
                    <a:r>
                      <a:rPr lang="nl-NL" baseline="-25000" dirty="0"/>
                      <a:t>2</a:t>
                    </a:r>
                    <a:r>
                      <a:rPr lang="nl-NL" dirty="0"/>
                      <a:t>)</a:t>
                    </a:r>
                  </a:p>
                  <a:p>
                    <a:r>
                      <a:rPr lang="nl-NL" dirty="0"/>
                      <a:t>                     en </a:t>
                    </a:r>
                    <a:r>
                      <a:rPr lang="nl-NL" b="1" dirty="0"/>
                      <a:t>H</a:t>
                    </a:r>
                    <a:r>
                      <a:rPr lang="nl-NL" b="1" baseline="-25000" dirty="0"/>
                      <a:t>2</a:t>
                    </a:r>
                    <a:r>
                      <a:rPr lang="nl-NL" b="1" dirty="0"/>
                      <a:t>O</a:t>
                    </a:r>
                  </a:p>
                </p:txBody>
              </p:sp>
            </p:grpSp>
            <p:sp>
              <p:nvSpPr>
                <p:cNvPr id="46" name="PIJL-RECHTS 14">
                  <a:extLst>
                    <a:ext uri="{FF2B5EF4-FFF2-40B4-BE49-F238E27FC236}">
                      <a16:creationId xmlns:a16="http://schemas.microsoft.com/office/drawing/2014/main" id="{9B823CFF-DA0C-4D38-894F-A1A3E2B09E6D}"/>
                    </a:ext>
                  </a:extLst>
                </p:cNvPr>
                <p:cNvSpPr/>
                <p:nvPr/>
              </p:nvSpPr>
              <p:spPr>
                <a:xfrm>
                  <a:off x="6437670" y="1916239"/>
                  <a:ext cx="350158" cy="136800"/>
                </a:xfrm>
                <a:prstGeom prst="rightArrow">
                  <a:avLst/>
                </a:prstGeom>
                <a:solidFill>
                  <a:srgbClr val="7030A0">
                    <a:alpha val="50196"/>
                  </a:srgb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</p:grpSp>
          <p:sp>
            <p:nvSpPr>
              <p:cNvPr id="26" name="PIJL-RECHTS 14">
                <a:extLst>
                  <a:ext uri="{FF2B5EF4-FFF2-40B4-BE49-F238E27FC236}">
                    <a16:creationId xmlns:a16="http://schemas.microsoft.com/office/drawing/2014/main" id="{42108B7B-382E-4D4A-A9DD-D3B8CA9F6097}"/>
                  </a:ext>
                </a:extLst>
              </p:cNvPr>
              <p:cNvSpPr/>
              <p:nvPr/>
            </p:nvSpPr>
            <p:spPr>
              <a:xfrm rot="21160754">
                <a:off x="3955009" y="1161853"/>
                <a:ext cx="350158" cy="84710"/>
              </a:xfrm>
              <a:prstGeom prst="rightArrow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</p:grpSp>
        <p:sp>
          <p:nvSpPr>
            <p:cNvPr id="28" name="PIJL-RECHTS 13">
              <a:extLst>
                <a:ext uri="{FF2B5EF4-FFF2-40B4-BE49-F238E27FC236}">
                  <a16:creationId xmlns:a16="http://schemas.microsoft.com/office/drawing/2014/main" id="{286BB0CB-53E3-4069-9A01-C9C5A6757C9F}"/>
                </a:ext>
              </a:extLst>
            </p:cNvPr>
            <p:cNvSpPr/>
            <p:nvPr/>
          </p:nvSpPr>
          <p:spPr>
            <a:xfrm rot="10800000">
              <a:off x="2353210" y="1916239"/>
              <a:ext cx="350158" cy="136800"/>
            </a:xfrm>
            <a:prstGeom prst="rightArrow">
              <a:avLst/>
            </a:prstGeom>
            <a:solidFill>
              <a:srgbClr val="00B050">
                <a:alpha val="50196"/>
              </a:srgb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9" name="Tekstvak 28">
            <a:extLst>
              <a:ext uri="{FF2B5EF4-FFF2-40B4-BE49-F238E27FC236}">
                <a16:creationId xmlns:a16="http://schemas.microsoft.com/office/drawing/2014/main" id="{B7B8B448-0F82-4E43-87F3-D9BC495E680E}"/>
              </a:ext>
            </a:extLst>
          </p:cNvPr>
          <p:cNvSpPr txBox="1"/>
          <p:nvPr/>
        </p:nvSpPr>
        <p:spPr>
          <a:xfrm>
            <a:off x="446570" y="263832"/>
            <a:ext cx="8697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Methanolcel</a:t>
            </a:r>
            <a:r>
              <a:rPr lang="nl-NL" dirty="0"/>
              <a:t>		                                      </a:t>
            </a:r>
            <a:r>
              <a:rPr lang="nl-NL" dirty="0">
                <a:solidFill>
                  <a:srgbClr val="FF0000"/>
                </a:solidFill>
              </a:rPr>
              <a:t> Geef de halfreacties en de totaalreactie</a:t>
            </a:r>
            <a:r>
              <a:rPr lang="nl-NL" dirty="0"/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3902457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ep 17">
            <a:extLst>
              <a:ext uri="{FF2B5EF4-FFF2-40B4-BE49-F238E27FC236}">
                <a16:creationId xmlns:a16="http://schemas.microsoft.com/office/drawing/2014/main" id="{18C5336A-EC2F-4722-8E95-5A73F699C3BE}"/>
              </a:ext>
            </a:extLst>
          </p:cNvPr>
          <p:cNvGrpSpPr/>
          <p:nvPr/>
        </p:nvGrpSpPr>
        <p:grpSpPr>
          <a:xfrm>
            <a:off x="446571" y="537298"/>
            <a:ext cx="8507871" cy="4999948"/>
            <a:chOff x="446570" y="545843"/>
            <a:chExt cx="8507871" cy="4999948"/>
          </a:xfrm>
        </p:grpSpPr>
        <p:grpSp>
          <p:nvGrpSpPr>
            <p:cNvPr id="25" name="Groep 24">
              <a:extLst>
                <a:ext uri="{FF2B5EF4-FFF2-40B4-BE49-F238E27FC236}">
                  <a16:creationId xmlns:a16="http://schemas.microsoft.com/office/drawing/2014/main" id="{DFE0AB67-A7F0-4FE4-95B2-E3F5D259FE26}"/>
                </a:ext>
              </a:extLst>
            </p:cNvPr>
            <p:cNvGrpSpPr/>
            <p:nvPr/>
          </p:nvGrpSpPr>
          <p:grpSpPr>
            <a:xfrm>
              <a:off x="446570" y="545843"/>
              <a:ext cx="8507871" cy="4999948"/>
              <a:chOff x="446570" y="545843"/>
              <a:chExt cx="8507871" cy="4999948"/>
            </a:xfrm>
          </p:grpSpPr>
          <p:grpSp>
            <p:nvGrpSpPr>
              <p:cNvPr id="24" name="Groep 23">
                <a:extLst>
                  <a:ext uri="{FF2B5EF4-FFF2-40B4-BE49-F238E27FC236}">
                    <a16:creationId xmlns:a16="http://schemas.microsoft.com/office/drawing/2014/main" id="{07401232-6569-47C4-A3F1-5ECE90C983D2}"/>
                  </a:ext>
                </a:extLst>
              </p:cNvPr>
              <p:cNvGrpSpPr/>
              <p:nvPr/>
            </p:nvGrpSpPr>
            <p:grpSpPr>
              <a:xfrm>
                <a:off x="446570" y="545843"/>
                <a:ext cx="8507871" cy="4999948"/>
                <a:chOff x="446570" y="545843"/>
                <a:chExt cx="8507871" cy="4999948"/>
              </a:xfrm>
            </p:grpSpPr>
            <p:grpSp>
              <p:nvGrpSpPr>
                <p:cNvPr id="47" name="Groep 46">
                  <a:extLst>
                    <a:ext uri="{FF2B5EF4-FFF2-40B4-BE49-F238E27FC236}">
                      <a16:creationId xmlns:a16="http://schemas.microsoft.com/office/drawing/2014/main" id="{F15A4778-BBF7-49F8-9128-3B308E6CB813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446570" y="545843"/>
                  <a:ext cx="8507871" cy="4999948"/>
                  <a:chOff x="446570" y="545843"/>
                  <a:chExt cx="8507871" cy="4999948"/>
                </a:xfrm>
              </p:grpSpPr>
              <p:grpSp>
                <p:nvGrpSpPr>
                  <p:cNvPr id="2" name="Groep 1">
                    <a:extLst>
                      <a:ext uri="{FF2B5EF4-FFF2-40B4-BE49-F238E27FC236}">
                        <a16:creationId xmlns:a16="http://schemas.microsoft.com/office/drawing/2014/main" id="{919D063F-B420-494A-8FC5-82B6A5ACFA05}"/>
                      </a:ext>
                    </a:extLst>
                  </p:cNvPr>
                  <p:cNvGrpSpPr/>
                  <p:nvPr/>
                </p:nvGrpSpPr>
                <p:grpSpPr>
                  <a:xfrm>
                    <a:off x="446570" y="545843"/>
                    <a:ext cx="8507871" cy="4999948"/>
                    <a:chOff x="398018" y="44137"/>
                    <a:chExt cx="8507871" cy="4999948"/>
                  </a:xfrm>
                </p:grpSpPr>
                <p:pic>
                  <p:nvPicPr>
                    <p:cNvPr id="3" name="Afbeelding 2">
                      <a:extLst>
                        <a:ext uri="{FF2B5EF4-FFF2-40B4-BE49-F238E27FC236}">
                          <a16:creationId xmlns:a16="http://schemas.microsoft.com/office/drawing/2014/main" id="{DA744BB5-93E2-43C7-825D-DBBA25DE01F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313172" y="44137"/>
                      <a:ext cx="459021" cy="612027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" name="Afbeelding 3">
                      <a:extLst>
                        <a:ext uri="{FF2B5EF4-FFF2-40B4-BE49-F238E27FC236}">
                          <a16:creationId xmlns:a16="http://schemas.microsoft.com/office/drawing/2014/main" id="{25CEB14F-2F8F-4F11-8272-FDA31436FA8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4656" t="23645" r="17474" b="11989"/>
                    <a:stretch/>
                  </p:blipFill>
                  <p:spPr>
                    <a:xfrm>
                      <a:off x="1921933" y="1135839"/>
                      <a:ext cx="5253992" cy="3848855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5" name="Rechthoek 4">
                      <a:extLst>
                        <a:ext uri="{FF2B5EF4-FFF2-40B4-BE49-F238E27FC236}">
                          <a16:creationId xmlns:a16="http://schemas.microsoft.com/office/drawing/2014/main" id="{1F571ADF-818B-417C-BDE1-8017907526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20795" y="1269566"/>
                      <a:ext cx="1456267" cy="35814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6" name="Rechthoek 5">
                      <a:extLst>
                        <a:ext uri="{FF2B5EF4-FFF2-40B4-BE49-F238E27FC236}">
                          <a16:creationId xmlns:a16="http://schemas.microsoft.com/office/drawing/2014/main" id="{95D2306A-8B42-4B43-A75D-E8D58B7A5A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47637" y="1142439"/>
                      <a:ext cx="1456267" cy="35748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7" name="Rechthoek 6">
                      <a:extLst>
                        <a:ext uri="{FF2B5EF4-FFF2-40B4-BE49-F238E27FC236}">
                          <a16:creationId xmlns:a16="http://schemas.microsoft.com/office/drawing/2014/main" id="{4E375622-BE32-4F44-9451-32D07C3FCA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62382" y="1135839"/>
                      <a:ext cx="1456267" cy="35814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8" name="Rechthoek 7">
                      <a:extLst>
                        <a:ext uri="{FF2B5EF4-FFF2-40B4-BE49-F238E27FC236}">
                          <a16:creationId xmlns:a16="http://schemas.microsoft.com/office/drawing/2014/main" id="{B25B5A1F-E1FE-4DB8-A3EB-A96F76D2EC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45848" y="1082517"/>
                      <a:ext cx="172800" cy="3780000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9" name="Rechthoek 8">
                      <a:extLst>
                        <a:ext uri="{FF2B5EF4-FFF2-40B4-BE49-F238E27FC236}">
                          <a16:creationId xmlns:a16="http://schemas.microsoft.com/office/drawing/2014/main" id="{3B01619B-902A-42C3-A2EB-0F098FF583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77397" y="1082517"/>
                      <a:ext cx="158212" cy="3780000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0" name="Rechthoek 9">
                      <a:extLst>
                        <a:ext uri="{FF2B5EF4-FFF2-40B4-BE49-F238E27FC236}">
                          <a16:creationId xmlns:a16="http://schemas.microsoft.com/office/drawing/2014/main" id="{271E0048-849C-4B0E-BFE2-3C995D4DD2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21051" y="1172517"/>
                      <a:ext cx="45719" cy="3690000"/>
                    </a:xfrm>
                    <a:prstGeom prst="rect">
                      <a:avLst/>
                    </a:prstGeom>
                    <a:solidFill>
                      <a:srgbClr val="C00000"/>
                    </a:solidFill>
                    <a:ln>
                      <a:solidFill>
                        <a:srgbClr val="C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1" name="Rechthoek 10">
                      <a:extLst>
                        <a:ext uri="{FF2B5EF4-FFF2-40B4-BE49-F238E27FC236}">
                          <a16:creationId xmlns:a16="http://schemas.microsoft.com/office/drawing/2014/main" id="{3EBBEF99-2579-4314-BB0B-E30E4FC623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37856" y="1160966"/>
                      <a:ext cx="45719" cy="3708000"/>
                    </a:xfrm>
                    <a:prstGeom prst="rect">
                      <a:avLst/>
                    </a:prstGeom>
                    <a:solidFill>
                      <a:srgbClr val="C00000"/>
                    </a:solidFill>
                    <a:ln>
                      <a:solidFill>
                        <a:srgbClr val="C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2" name="PIJL-RECHTS 13">
                      <a:extLst>
                        <a:ext uri="{FF2B5EF4-FFF2-40B4-BE49-F238E27FC236}">
                          <a16:creationId xmlns:a16="http://schemas.microsoft.com/office/drawing/2014/main" id="{2701AC4C-9333-4094-B190-2DC737264F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24450" y="4508113"/>
                      <a:ext cx="350158" cy="136800"/>
                    </a:xfrm>
                    <a:prstGeom prst="rightArrow">
                      <a:avLst/>
                    </a:prstGeom>
                    <a:solidFill>
                      <a:srgbClr val="00B050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3" name="PIJL-RECHTS 14">
                      <a:extLst>
                        <a:ext uri="{FF2B5EF4-FFF2-40B4-BE49-F238E27FC236}">
                          <a16:creationId xmlns:a16="http://schemas.microsoft.com/office/drawing/2014/main" id="{7AEFC077-62B4-478D-8B5B-68747E057303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6410006" y="4525745"/>
                      <a:ext cx="350158" cy="136800"/>
                    </a:xfrm>
                    <a:prstGeom prst="rightArrow">
                      <a:avLst/>
                    </a:prstGeom>
                    <a:solidFill>
                      <a:srgbClr val="7030A0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4" name="Rechthoek 13">
                      <a:extLst>
                        <a:ext uri="{FF2B5EF4-FFF2-40B4-BE49-F238E27FC236}">
                          <a16:creationId xmlns:a16="http://schemas.microsoft.com/office/drawing/2014/main" id="{E54FC98F-B1A7-4771-93F3-2C17BEF854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76273" y="1172517"/>
                      <a:ext cx="1532820" cy="3690000"/>
                    </a:xfrm>
                    <a:prstGeom prst="rect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5" name="Gebogen pijl 10">
                      <a:extLst>
                        <a:ext uri="{FF2B5EF4-FFF2-40B4-BE49-F238E27FC236}">
                          <a16:creationId xmlns:a16="http://schemas.microsoft.com/office/drawing/2014/main" id="{5417E976-BF8B-41F1-8F02-32C58463B11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99583" y="4272006"/>
                      <a:ext cx="301336" cy="391742"/>
                    </a:xfrm>
                    <a:prstGeom prst="bentArrow">
                      <a:avLst/>
                    </a:prstGeom>
                    <a:solidFill>
                      <a:srgbClr val="7030A0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" name="Gebogen pijl 16">
                      <a:extLst>
                        <a:ext uri="{FF2B5EF4-FFF2-40B4-BE49-F238E27FC236}">
                          <a16:creationId xmlns:a16="http://schemas.microsoft.com/office/drawing/2014/main" id="{400E2999-AE8C-4520-A33C-69FBE3E73DFD}"/>
                        </a:ext>
                      </a:extLst>
                    </p:cNvPr>
                    <p:cNvSpPr/>
                    <p:nvPr/>
                  </p:nvSpPr>
                  <p:spPr>
                    <a:xfrm rot="16200000" flipV="1">
                      <a:off x="3286699" y="4276086"/>
                      <a:ext cx="301336" cy="383582"/>
                    </a:xfrm>
                    <a:prstGeom prst="bentArrow">
                      <a:avLst/>
                    </a:prstGeom>
                    <a:solidFill>
                      <a:srgbClr val="00B050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7" name="Tekstvak 16">
                      <a:extLst>
                        <a:ext uri="{FF2B5EF4-FFF2-40B4-BE49-F238E27FC236}">
                          <a16:creationId xmlns:a16="http://schemas.microsoft.com/office/drawing/2014/main" id="{370EA5BA-BD00-42FF-8EBF-2634FBB0143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309944" y="344328"/>
                      <a:ext cx="4338293" cy="9068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nl-NL" sz="2000" dirty="0"/>
                        <a:t>           e</a:t>
                      </a:r>
                      <a:r>
                        <a:rPr lang="nl-NL" sz="2000" baseline="30000" dirty="0"/>
                        <a:t>-</a:t>
                      </a:r>
                    </a:p>
                    <a:p>
                      <a:r>
                        <a:rPr lang="nl-NL" sz="3200" dirty="0"/>
                        <a:t>–                     </a:t>
                      </a:r>
                      <a:r>
                        <a:rPr lang="nl-NL" sz="800" dirty="0"/>
                        <a:t>  </a:t>
                      </a:r>
                      <a:r>
                        <a:rPr lang="nl-NL" sz="3200" dirty="0"/>
                        <a:t>+</a:t>
                      </a:r>
                    </a:p>
                  </p:txBody>
                </p:sp>
                <p:sp>
                  <p:nvSpPr>
                    <p:cNvPr id="21" name="Vrije vorm 28">
                      <a:extLst>
                        <a:ext uri="{FF2B5EF4-FFF2-40B4-BE49-F238E27FC236}">
                          <a16:creationId xmlns:a16="http://schemas.microsoft.com/office/drawing/2014/main" id="{CD6A5CE7-41D0-4945-9E8D-FEF00E5CCF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80092" y="558305"/>
                      <a:ext cx="894541" cy="509844"/>
                    </a:xfrm>
                    <a:custGeom>
                      <a:avLst/>
                      <a:gdLst>
                        <a:gd name="connsiteX0" fmla="*/ 865848 w 894541"/>
                        <a:gd name="connsiteY0" fmla="*/ 509844 h 509844"/>
                        <a:gd name="connsiteX1" fmla="*/ 882032 w 894541"/>
                        <a:gd name="connsiteY1" fmla="*/ 477476 h 509844"/>
                        <a:gd name="connsiteX2" fmla="*/ 793020 w 894541"/>
                        <a:gd name="connsiteY2" fmla="*/ 453199 h 509844"/>
                        <a:gd name="connsiteX3" fmla="*/ 801112 w 894541"/>
                        <a:gd name="connsiteY3" fmla="*/ 477476 h 509844"/>
                        <a:gd name="connsiteX4" fmla="*/ 882032 w 894541"/>
                        <a:gd name="connsiteY4" fmla="*/ 453199 h 509844"/>
                        <a:gd name="connsiteX5" fmla="*/ 882032 w 894541"/>
                        <a:gd name="connsiteY5" fmla="*/ 307543 h 509844"/>
                        <a:gd name="connsiteX6" fmla="*/ 873940 w 894541"/>
                        <a:gd name="connsiteY6" fmla="*/ 283267 h 509844"/>
                        <a:gd name="connsiteX7" fmla="*/ 825388 w 894541"/>
                        <a:gd name="connsiteY7" fmla="*/ 250899 h 509844"/>
                        <a:gd name="connsiteX8" fmla="*/ 768743 w 894541"/>
                        <a:gd name="connsiteY8" fmla="*/ 258991 h 509844"/>
                        <a:gd name="connsiteX9" fmla="*/ 776835 w 894541"/>
                        <a:gd name="connsiteY9" fmla="*/ 299451 h 509844"/>
                        <a:gd name="connsiteX10" fmla="*/ 801112 w 894541"/>
                        <a:gd name="connsiteY10" fmla="*/ 291359 h 509844"/>
                        <a:gd name="connsiteX11" fmla="*/ 809204 w 894541"/>
                        <a:gd name="connsiteY11" fmla="*/ 267083 h 509844"/>
                        <a:gd name="connsiteX12" fmla="*/ 784927 w 894541"/>
                        <a:gd name="connsiteY12" fmla="*/ 226622 h 509844"/>
                        <a:gd name="connsiteX13" fmla="*/ 736375 w 894541"/>
                        <a:gd name="connsiteY13" fmla="*/ 210438 h 509844"/>
                        <a:gd name="connsiteX14" fmla="*/ 712099 w 894541"/>
                        <a:gd name="connsiteY14" fmla="*/ 202346 h 509844"/>
                        <a:gd name="connsiteX15" fmla="*/ 623087 w 894541"/>
                        <a:gd name="connsiteY15" fmla="*/ 218530 h 509844"/>
                        <a:gd name="connsiteX16" fmla="*/ 598811 w 894541"/>
                        <a:gd name="connsiteY16" fmla="*/ 234714 h 509844"/>
                        <a:gd name="connsiteX17" fmla="*/ 647363 w 894541"/>
                        <a:gd name="connsiteY17" fmla="*/ 250899 h 509844"/>
                        <a:gd name="connsiteX18" fmla="*/ 639271 w 894541"/>
                        <a:gd name="connsiteY18" fmla="*/ 186162 h 509844"/>
                        <a:gd name="connsiteX19" fmla="*/ 614995 w 894541"/>
                        <a:gd name="connsiteY19" fmla="*/ 169978 h 509844"/>
                        <a:gd name="connsiteX20" fmla="*/ 550258 w 894541"/>
                        <a:gd name="connsiteY20" fmla="*/ 153794 h 509844"/>
                        <a:gd name="connsiteX21" fmla="*/ 485522 w 894541"/>
                        <a:gd name="connsiteY21" fmla="*/ 186162 h 509844"/>
                        <a:gd name="connsiteX22" fmla="*/ 493614 w 894541"/>
                        <a:gd name="connsiteY22" fmla="*/ 226622 h 509844"/>
                        <a:gd name="connsiteX23" fmla="*/ 517890 w 894541"/>
                        <a:gd name="connsiteY23" fmla="*/ 218530 h 509844"/>
                        <a:gd name="connsiteX24" fmla="*/ 534074 w 894541"/>
                        <a:gd name="connsiteY24" fmla="*/ 121426 h 509844"/>
                        <a:gd name="connsiteX25" fmla="*/ 445062 w 894541"/>
                        <a:gd name="connsiteY25" fmla="*/ 97150 h 509844"/>
                        <a:gd name="connsiteX26" fmla="*/ 396510 w 894541"/>
                        <a:gd name="connsiteY26" fmla="*/ 80966 h 509844"/>
                        <a:gd name="connsiteX27" fmla="*/ 323681 w 894541"/>
                        <a:gd name="connsiteY27" fmla="*/ 89058 h 509844"/>
                        <a:gd name="connsiteX28" fmla="*/ 331773 w 894541"/>
                        <a:gd name="connsiteY28" fmla="*/ 121426 h 509844"/>
                        <a:gd name="connsiteX29" fmla="*/ 339866 w 894541"/>
                        <a:gd name="connsiteY29" fmla="*/ 97150 h 509844"/>
                        <a:gd name="connsiteX30" fmla="*/ 323681 w 894541"/>
                        <a:gd name="connsiteY30" fmla="*/ 48598 h 509844"/>
                        <a:gd name="connsiteX31" fmla="*/ 137565 w 894541"/>
                        <a:gd name="connsiteY31" fmla="*/ 56690 h 509844"/>
                        <a:gd name="connsiteX32" fmla="*/ 129473 w 894541"/>
                        <a:gd name="connsiteY32" fmla="*/ 80966 h 509844"/>
                        <a:gd name="connsiteX33" fmla="*/ 153749 w 894541"/>
                        <a:gd name="connsiteY33" fmla="*/ 105242 h 509844"/>
                        <a:gd name="connsiteX34" fmla="*/ 202301 w 894541"/>
                        <a:gd name="connsiteY34" fmla="*/ 121426 h 509844"/>
                        <a:gd name="connsiteX35" fmla="*/ 226577 w 894541"/>
                        <a:gd name="connsiteY35" fmla="*/ 72874 h 509844"/>
                        <a:gd name="connsiteX36" fmla="*/ 218485 w 894541"/>
                        <a:gd name="connsiteY36" fmla="*/ 48598 h 509844"/>
                        <a:gd name="connsiteX37" fmla="*/ 194209 w 894541"/>
                        <a:gd name="connsiteY37" fmla="*/ 40506 h 509844"/>
                        <a:gd name="connsiteX38" fmla="*/ 129473 w 894541"/>
                        <a:gd name="connsiteY38" fmla="*/ 24322 h 509844"/>
                        <a:gd name="connsiteX39" fmla="*/ 80920 w 894541"/>
                        <a:gd name="connsiteY39" fmla="*/ 8137 h 509844"/>
                        <a:gd name="connsiteX40" fmla="*/ 0 w 894541"/>
                        <a:gd name="connsiteY40" fmla="*/ 45 h 50984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</a:cxnLst>
                      <a:rect l="l" t="t" r="r" b="b"/>
                      <a:pathLst>
                        <a:path w="894541" h="509844">
                          <a:moveTo>
                            <a:pt x="865848" y="509844"/>
                          </a:moveTo>
                          <a:cubicBezTo>
                            <a:pt x="871243" y="499055"/>
                            <a:pt x="880536" y="489446"/>
                            <a:pt x="882032" y="477476"/>
                          </a:cubicBezTo>
                          <a:cubicBezTo>
                            <a:pt x="889644" y="416581"/>
                            <a:pt x="830706" y="449430"/>
                            <a:pt x="793020" y="453199"/>
                          </a:cubicBezTo>
                          <a:cubicBezTo>
                            <a:pt x="795717" y="461291"/>
                            <a:pt x="792837" y="475407"/>
                            <a:pt x="801112" y="477476"/>
                          </a:cubicBezTo>
                          <a:cubicBezTo>
                            <a:pt x="838980" y="486943"/>
                            <a:pt x="856369" y="470308"/>
                            <a:pt x="882032" y="453199"/>
                          </a:cubicBezTo>
                          <a:cubicBezTo>
                            <a:pt x="902036" y="393186"/>
                            <a:pt x="895021" y="424445"/>
                            <a:pt x="882032" y="307543"/>
                          </a:cubicBezTo>
                          <a:cubicBezTo>
                            <a:pt x="881090" y="299065"/>
                            <a:pt x="879971" y="289298"/>
                            <a:pt x="873940" y="283267"/>
                          </a:cubicBezTo>
                          <a:cubicBezTo>
                            <a:pt x="860186" y="269513"/>
                            <a:pt x="825388" y="250899"/>
                            <a:pt x="825388" y="250899"/>
                          </a:cubicBezTo>
                          <a:cubicBezTo>
                            <a:pt x="806506" y="253596"/>
                            <a:pt x="782230" y="245504"/>
                            <a:pt x="768743" y="258991"/>
                          </a:cubicBezTo>
                          <a:cubicBezTo>
                            <a:pt x="759018" y="268716"/>
                            <a:pt x="767109" y="289726"/>
                            <a:pt x="776835" y="299451"/>
                          </a:cubicBezTo>
                          <a:cubicBezTo>
                            <a:pt x="782867" y="305483"/>
                            <a:pt x="793020" y="294056"/>
                            <a:pt x="801112" y="291359"/>
                          </a:cubicBezTo>
                          <a:cubicBezTo>
                            <a:pt x="803809" y="283267"/>
                            <a:pt x="809204" y="275613"/>
                            <a:pt x="809204" y="267083"/>
                          </a:cubicBezTo>
                          <a:cubicBezTo>
                            <a:pt x="809204" y="253240"/>
                            <a:pt x="797747" y="233032"/>
                            <a:pt x="784927" y="226622"/>
                          </a:cubicBezTo>
                          <a:cubicBezTo>
                            <a:pt x="769669" y="218993"/>
                            <a:pt x="752559" y="215833"/>
                            <a:pt x="736375" y="210438"/>
                          </a:cubicBezTo>
                          <a:lnTo>
                            <a:pt x="712099" y="202346"/>
                          </a:lnTo>
                          <a:cubicBezTo>
                            <a:pt x="689784" y="205135"/>
                            <a:pt x="648035" y="206056"/>
                            <a:pt x="623087" y="218530"/>
                          </a:cubicBezTo>
                          <a:cubicBezTo>
                            <a:pt x="614388" y="222879"/>
                            <a:pt x="606903" y="229319"/>
                            <a:pt x="598811" y="234714"/>
                          </a:cubicBezTo>
                          <a:cubicBezTo>
                            <a:pt x="598824" y="234733"/>
                            <a:pt x="631106" y="299671"/>
                            <a:pt x="647363" y="250899"/>
                          </a:cubicBezTo>
                          <a:cubicBezTo>
                            <a:pt x="654240" y="230268"/>
                            <a:pt x="647348" y="206354"/>
                            <a:pt x="639271" y="186162"/>
                          </a:cubicBezTo>
                          <a:cubicBezTo>
                            <a:pt x="635659" y="177132"/>
                            <a:pt x="623694" y="174327"/>
                            <a:pt x="614995" y="169978"/>
                          </a:cubicBezTo>
                          <a:cubicBezTo>
                            <a:pt x="598406" y="161684"/>
                            <a:pt x="565648" y="156872"/>
                            <a:pt x="550258" y="153794"/>
                          </a:cubicBezTo>
                          <a:cubicBezTo>
                            <a:pt x="527509" y="157585"/>
                            <a:pt x="489826" y="151731"/>
                            <a:pt x="485522" y="186162"/>
                          </a:cubicBezTo>
                          <a:cubicBezTo>
                            <a:pt x="483816" y="199810"/>
                            <a:pt x="490917" y="213135"/>
                            <a:pt x="493614" y="226622"/>
                          </a:cubicBezTo>
                          <a:cubicBezTo>
                            <a:pt x="501706" y="223925"/>
                            <a:pt x="510793" y="223261"/>
                            <a:pt x="517890" y="218530"/>
                          </a:cubicBezTo>
                          <a:cubicBezTo>
                            <a:pt x="551076" y="196406"/>
                            <a:pt x="561276" y="164171"/>
                            <a:pt x="534074" y="121426"/>
                          </a:cubicBezTo>
                          <a:cubicBezTo>
                            <a:pt x="527227" y="110667"/>
                            <a:pt x="458107" y="100708"/>
                            <a:pt x="445062" y="97150"/>
                          </a:cubicBezTo>
                          <a:cubicBezTo>
                            <a:pt x="428604" y="92661"/>
                            <a:pt x="396510" y="80966"/>
                            <a:pt x="396510" y="80966"/>
                          </a:cubicBezTo>
                          <a:cubicBezTo>
                            <a:pt x="372234" y="83663"/>
                            <a:pt x="346636" y="80711"/>
                            <a:pt x="323681" y="89058"/>
                          </a:cubicBezTo>
                          <a:cubicBezTo>
                            <a:pt x="268664" y="109064"/>
                            <a:pt x="328180" y="120228"/>
                            <a:pt x="331773" y="121426"/>
                          </a:cubicBezTo>
                          <a:cubicBezTo>
                            <a:pt x="334471" y="113334"/>
                            <a:pt x="340808" y="105628"/>
                            <a:pt x="339866" y="97150"/>
                          </a:cubicBezTo>
                          <a:cubicBezTo>
                            <a:pt x="337982" y="80195"/>
                            <a:pt x="323681" y="48598"/>
                            <a:pt x="323681" y="48598"/>
                          </a:cubicBezTo>
                          <a:cubicBezTo>
                            <a:pt x="261642" y="51295"/>
                            <a:pt x="198817" y="46481"/>
                            <a:pt x="137565" y="56690"/>
                          </a:cubicBezTo>
                          <a:cubicBezTo>
                            <a:pt x="129151" y="58092"/>
                            <a:pt x="126776" y="72874"/>
                            <a:pt x="129473" y="80966"/>
                          </a:cubicBezTo>
                          <a:cubicBezTo>
                            <a:pt x="133092" y="91823"/>
                            <a:pt x="143745" y="99684"/>
                            <a:pt x="153749" y="105242"/>
                          </a:cubicBezTo>
                          <a:cubicBezTo>
                            <a:pt x="168662" y="113527"/>
                            <a:pt x="202301" y="121426"/>
                            <a:pt x="202301" y="121426"/>
                          </a:cubicBezTo>
                          <a:cubicBezTo>
                            <a:pt x="210484" y="109152"/>
                            <a:pt x="226577" y="89625"/>
                            <a:pt x="226577" y="72874"/>
                          </a:cubicBezTo>
                          <a:cubicBezTo>
                            <a:pt x="226577" y="64344"/>
                            <a:pt x="224516" y="54629"/>
                            <a:pt x="218485" y="48598"/>
                          </a:cubicBezTo>
                          <a:cubicBezTo>
                            <a:pt x="212454" y="42567"/>
                            <a:pt x="202438" y="42750"/>
                            <a:pt x="194209" y="40506"/>
                          </a:cubicBezTo>
                          <a:cubicBezTo>
                            <a:pt x="172750" y="34654"/>
                            <a:pt x="150574" y="31356"/>
                            <a:pt x="129473" y="24322"/>
                          </a:cubicBezTo>
                          <a:cubicBezTo>
                            <a:pt x="113289" y="18927"/>
                            <a:pt x="97808" y="10550"/>
                            <a:pt x="80920" y="8137"/>
                          </a:cubicBezTo>
                          <a:cubicBezTo>
                            <a:pt x="16265" y="-1099"/>
                            <a:pt x="43349" y="45"/>
                            <a:pt x="0" y="45"/>
                          </a:cubicBez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22" name="Vrije vorm 30">
                      <a:extLst>
                        <a:ext uri="{FF2B5EF4-FFF2-40B4-BE49-F238E27FC236}">
                          <a16:creationId xmlns:a16="http://schemas.microsoft.com/office/drawing/2014/main" id="{F26F3A46-7B70-4719-8F74-3D2790D365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49508" y="614995"/>
                      <a:ext cx="915861" cy="469338"/>
                    </a:xfrm>
                    <a:custGeom>
                      <a:avLst/>
                      <a:gdLst>
                        <a:gd name="connsiteX0" fmla="*/ 0 w 915861"/>
                        <a:gd name="connsiteY0" fmla="*/ 469338 h 469338"/>
                        <a:gd name="connsiteX1" fmla="*/ 8092 w 915861"/>
                        <a:gd name="connsiteY1" fmla="*/ 404601 h 469338"/>
                        <a:gd name="connsiteX2" fmla="*/ 24276 w 915861"/>
                        <a:gd name="connsiteY2" fmla="*/ 420786 h 469338"/>
                        <a:gd name="connsiteX3" fmla="*/ 16184 w 915861"/>
                        <a:gd name="connsiteY3" fmla="*/ 445062 h 469338"/>
                        <a:gd name="connsiteX4" fmla="*/ 16184 w 915861"/>
                        <a:gd name="connsiteY4" fmla="*/ 356049 h 469338"/>
                        <a:gd name="connsiteX5" fmla="*/ 24276 w 915861"/>
                        <a:gd name="connsiteY5" fmla="*/ 323681 h 469338"/>
                        <a:gd name="connsiteX6" fmla="*/ 48552 w 915861"/>
                        <a:gd name="connsiteY6" fmla="*/ 299405 h 469338"/>
                        <a:gd name="connsiteX7" fmla="*/ 137565 w 915861"/>
                        <a:gd name="connsiteY7" fmla="*/ 307497 h 469338"/>
                        <a:gd name="connsiteX8" fmla="*/ 129473 w 915861"/>
                        <a:gd name="connsiteY8" fmla="*/ 331773 h 469338"/>
                        <a:gd name="connsiteX9" fmla="*/ 105196 w 915861"/>
                        <a:gd name="connsiteY9" fmla="*/ 339865 h 469338"/>
                        <a:gd name="connsiteX10" fmla="*/ 64736 w 915861"/>
                        <a:gd name="connsiteY10" fmla="*/ 331773 h 469338"/>
                        <a:gd name="connsiteX11" fmla="*/ 89012 w 915861"/>
                        <a:gd name="connsiteY11" fmla="*/ 267037 h 469338"/>
                        <a:gd name="connsiteX12" fmla="*/ 145657 w 915861"/>
                        <a:gd name="connsiteY12" fmla="*/ 258945 h 469338"/>
                        <a:gd name="connsiteX13" fmla="*/ 194209 w 915861"/>
                        <a:gd name="connsiteY13" fmla="*/ 267037 h 469338"/>
                        <a:gd name="connsiteX14" fmla="*/ 186117 w 915861"/>
                        <a:gd name="connsiteY14" fmla="*/ 299405 h 469338"/>
                        <a:gd name="connsiteX15" fmla="*/ 218485 w 915861"/>
                        <a:gd name="connsiteY15" fmla="*/ 218485 h 469338"/>
                        <a:gd name="connsiteX16" fmla="*/ 234669 w 915861"/>
                        <a:gd name="connsiteY16" fmla="*/ 194209 h 469338"/>
                        <a:gd name="connsiteX17" fmla="*/ 356050 w 915861"/>
                        <a:gd name="connsiteY17" fmla="*/ 194209 h 469338"/>
                        <a:gd name="connsiteX18" fmla="*/ 380326 w 915861"/>
                        <a:gd name="connsiteY18" fmla="*/ 218485 h 469338"/>
                        <a:gd name="connsiteX19" fmla="*/ 380326 w 915861"/>
                        <a:gd name="connsiteY19" fmla="*/ 267037 h 469338"/>
                        <a:gd name="connsiteX20" fmla="*/ 356050 w 915861"/>
                        <a:gd name="connsiteY20" fmla="*/ 283221 h 469338"/>
                        <a:gd name="connsiteX21" fmla="*/ 323681 w 915861"/>
                        <a:gd name="connsiteY21" fmla="*/ 242761 h 469338"/>
                        <a:gd name="connsiteX22" fmla="*/ 331773 w 915861"/>
                        <a:gd name="connsiteY22" fmla="*/ 218485 h 469338"/>
                        <a:gd name="connsiteX23" fmla="*/ 380326 w 915861"/>
                        <a:gd name="connsiteY23" fmla="*/ 194209 h 469338"/>
                        <a:gd name="connsiteX24" fmla="*/ 428878 w 915861"/>
                        <a:gd name="connsiteY24" fmla="*/ 169932 h 469338"/>
                        <a:gd name="connsiteX25" fmla="*/ 461246 w 915861"/>
                        <a:gd name="connsiteY25" fmla="*/ 178024 h 469338"/>
                        <a:gd name="connsiteX26" fmla="*/ 509798 w 915861"/>
                        <a:gd name="connsiteY26" fmla="*/ 202301 h 469338"/>
                        <a:gd name="connsiteX27" fmla="*/ 509798 w 915861"/>
                        <a:gd name="connsiteY27" fmla="*/ 267037 h 469338"/>
                        <a:gd name="connsiteX28" fmla="*/ 485522 w 915861"/>
                        <a:gd name="connsiteY28" fmla="*/ 275129 h 469338"/>
                        <a:gd name="connsiteX29" fmla="*/ 396510 w 915861"/>
                        <a:gd name="connsiteY29" fmla="*/ 242761 h 469338"/>
                        <a:gd name="connsiteX30" fmla="*/ 436970 w 915861"/>
                        <a:gd name="connsiteY30" fmla="*/ 210393 h 469338"/>
                        <a:gd name="connsiteX31" fmla="*/ 461246 w 915861"/>
                        <a:gd name="connsiteY31" fmla="*/ 194209 h 469338"/>
                        <a:gd name="connsiteX32" fmla="*/ 509798 w 915861"/>
                        <a:gd name="connsiteY32" fmla="*/ 178024 h 469338"/>
                        <a:gd name="connsiteX33" fmla="*/ 623087 w 915861"/>
                        <a:gd name="connsiteY33" fmla="*/ 186117 h 469338"/>
                        <a:gd name="connsiteX34" fmla="*/ 590719 w 915861"/>
                        <a:gd name="connsiteY34" fmla="*/ 250853 h 469338"/>
                        <a:gd name="connsiteX35" fmla="*/ 558350 w 915861"/>
                        <a:gd name="connsiteY35" fmla="*/ 169932 h 469338"/>
                        <a:gd name="connsiteX36" fmla="*/ 679731 w 915861"/>
                        <a:gd name="connsiteY36" fmla="*/ 145656 h 469338"/>
                        <a:gd name="connsiteX37" fmla="*/ 736375 w 915861"/>
                        <a:gd name="connsiteY37" fmla="*/ 153748 h 469338"/>
                        <a:gd name="connsiteX38" fmla="*/ 744467 w 915861"/>
                        <a:gd name="connsiteY38" fmla="*/ 202301 h 469338"/>
                        <a:gd name="connsiteX39" fmla="*/ 720191 w 915861"/>
                        <a:gd name="connsiteY39" fmla="*/ 210393 h 469338"/>
                        <a:gd name="connsiteX40" fmla="*/ 728283 w 915861"/>
                        <a:gd name="connsiteY40" fmla="*/ 113288 h 469338"/>
                        <a:gd name="connsiteX41" fmla="*/ 801111 w 915861"/>
                        <a:gd name="connsiteY41" fmla="*/ 121380 h 469338"/>
                        <a:gd name="connsiteX42" fmla="*/ 809204 w 915861"/>
                        <a:gd name="connsiteY42" fmla="*/ 145656 h 469338"/>
                        <a:gd name="connsiteX43" fmla="*/ 793019 w 915861"/>
                        <a:gd name="connsiteY43" fmla="*/ 129472 h 469338"/>
                        <a:gd name="connsiteX44" fmla="*/ 809204 w 915861"/>
                        <a:gd name="connsiteY44" fmla="*/ 113288 h 469338"/>
                        <a:gd name="connsiteX45" fmla="*/ 865848 w 915861"/>
                        <a:gd name="connsiteY45" fmla="*/ 105196 h 469338"/>
                        <a:gd name="connsiteX46" fmla="*/ 890124 w 915861"/>
                        <a:gd name="connsiteY46" fmla="*/ 97104 h 469338"/>
                        <a:gd name="connsiteX47" fmla="*/ 914400 w 915861"/>
                        <a:gd name="connsiteY47" fmla="*/ 105196 h 469338"/>
                        <a:gd name="connsiteX48" fmla="*/ 906308 w 915861"/>
                        <a:gd name="connsiteY48" fmla="*/ 129472 h 469338"/>
                        <a:gd name="connsiteX49" fmla="*/ 873940 w 915861"/>
                        <a:gd name="connsiteY49" fmla="*/ 121380 h 469338"/>
                        <a:gd name="connsiteX50" fmla="*/ 882032 w 915861"/>
                        <a:gd name="connsiteY50" fmla="*/ 64736 h 469338"/>
                        <a:gd name="connsiteX51" fmla="*/ 890124 w 915861"/>
                        <a:gd name="connsiteY51" fmla="*/ 40460 h 469338"/>
                        <a:gd name="connsiteX52" fmla="*/ 890124 w 915861"/>
                        <a:gd name="connsiteY52" fmla="*/ 0 h 4693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</a:cxnLst>
                      <a:rect l="l" t="t" r="r" b="b"/>
                      <a:pathLst>
                        <a:path w="915861" h="469338">
                          <a:moveTo>
                            <a:pt x="0" y="469338"/>
                          </a:moveTo>
                          <a:cubicBezTo>
                            <a:pt x="2697" y="447759"/>
                            <a:pt x="-1634" y="424052"/>
                            <a:pt x="8092" y="404601"/>
                          </a:cubicBezTo>
                          <a:cubicBezTo>
                            <a:pt x="11504" y="397777"/>
                            <a:pt x="22780" y="413305"/>
                            <a:pt x="24276" y="420786"/>
                          </a:cubicBezTo>
                          <a:cubicBezTo>
                            <a:pt x="25949" y="429150"/>
                            <a:pt x="18881" y="436970"/>
                            <a:pt x="16184" y="445062"/>
                          </a:cubicBezTo>
                          <a:cubicBezTo>
                            <a:pt x="2013" y="402548"/>
                            <a:pt x="5001" y="423150"/>
                            <a:pt x="16184" y="356049"/>
                          </a:cubicBezTo>
                          <a:cubicBezTo>
                            <a:pt x="18012" y="345079"/>
                            <a:pt x="18758" y="333337"/>
                            <a:pt x="24276" y="323681"/>
                          </a:cubicBezTo>
                          <a:cubicBezTo>
                            <a:pt x="29954" y="313745"/>
                            <a:pt x="40460" y="307497"/>
                            <a:pt x="48552" y="299405"/>
                          </a:cubicBezTo>
                          <a:cubicBezTo>
                            <a:pt x="78223" y="302102"/>
                            <a:pt x="109903" y="296432"/>
                            <a:pt x="137565" y="307497"/>
                          </a:cubicBezTo>
                          <a:cubicBezTo>
                            <a:pt x="145485" y="310665"/>
                            <a:pt x="135505" y="325742"/>
                            <a:pt x="129473" y="331773"/>
                          </a:cubicBezTo>
                          <a:cubicBezTo>
                            <a:pt x="123441" y="337805"/>
                            <a:pt x="113288" y="337168"/>
                            <a:pt x="105196" y="339865"/>
                          </a:cubicBezTo>
                          <a:cubicBezTo>
                            <a:pt x="91709" y="337168"/>
                            <a:pt x="72365" y="343217"/>
                            <a:pt x="64736" y="331773"/>
                          </a:cubicBezTo>
                          <a:cubicBezTo>
                            <a:pt x="59591" y="324055"/>
                            <a:pt x="75907" y="272861"/>
                            <a:pt x="89012" y="267037"/>
                          </a:cubicBezTo>
                          <a:cubicBezTo>
                            <a:pt x="106441" y="259291"/>
                            <a:pt x="126775" y="261642"/>
                            <a:pt x="145657" y="258945"/>
                          </a:cubicBezTo>
                          <a:cubicBezTo>
                            <a:pt x="161841" y="261642"/>
                            <a:pt x="182607" y="255435"/>
                            <a:pt x="194209" y="267037"/>
                          </a:cubicBezTo>
                          <a:cubicBezTo>
                            <a:pt x="202073" y="274901"/>
                            <a:pt x="186117" y="310526"/>
                            <a:pt x="186117" y="299405"/>
                          </a:cubicBezTo>
                          <a:cubicBezTo>
                            <a:pt x="186117" y="231218"/>
                            <a:pt x="180273" y="243960"/>
                            <a:pt x="218485" y="218485"/>
                          </a:cubicBezTo>
                          <a:cubicBezTo>
                            <a:pt x="223880" y="210393"/>
                            <a:pt x="225970" y="198558"/>
                            <a:pt x="234669" y="194209"/>
                          </a:cubicBezTo>
                          <a:cubicBezTo>
                            <a:pt x="267690" y="177699"/>
                            <a:pt x="325904" y="190860"/>
                            <a:pt x="356050" y="194209"/>
                          </a:cubicBezTo>
                          <a:cubicBezTo>
                            <a:pt x="364142" y="202301"/>
                            <a:pt x="373978" y="208963"/>
                            <a:pt x="380326" y="218485"/>
                          </a:cubicBezTo>
                          <a:cubicBezTo>
                            <a:pt x="390134" y="233198"/>
                            <a:pt x="392096" y="252324"/>
                            <a:pt x="380326" y="267037"/>
                          </a:cubicBezTo>
                          <a:cubicBezTo>
                            <a:pt x="374251" y="274631"/>
                            <a:pt x="364142" y="277826"/>
                            <a:pt x="356050" y="283221"/>
                          </a:cubicBezTo>
                          <a:cubicBezTo>
                            <a:pt x="347402" y="274574"/>
                            <a:pt x="325723" y="255012"/>
                            <a:pt x="323681" y="242761"/>
                          </a:cubicBezTo>
                          <a:cubicBezTo>
                            <a:pt x="322279" y="234347"/>
                            <a:pt x="326444" y="225146"/>
                            <a:pt x="331773" y="218485"/>
                          </a:cubicBezTo>
                          <a:cubicBezTo>
                            <a:pt x="343181" y="204225"/>
                            <a:pt x="364334" y="199540"/>
                            <a:pt x="380326" y="194209"/>
                          </a:cubicBezTo>
                          <a:cubicBezTo>
                            <a:pt x="392600" y="186026"/>
                            <a:pt x="412126" y="169932"/>
                            <a:pt x="428878" y="169932"/>
                          </a:cubicBezTo>
                          <a:cubicBezTo>
                            <a:pt x="439999" y="169932"/>
                            <a:pt x="450553" y="174969"/>
                            <a:pt x="461246" y="178024"/>
                          </a:cubicBezTo>
                          <a:cubicBezTo>
                            <a:pt x="490558" y="186399"/>
                            <a:pt x="483202" y="184570"/>
                            <a:pt x="509798" y="202301"/>
                          </a:cubicBezTo>
                          <a:cubicBezTo>
                            <a:pt x="517529" y="225495"/>
                            <a:pt x="527158" y="240997"/>
                            <a:pt x="509798" y="267037"/>
                          </a:cubicBezTo>
                          <a:cubicBezTo>
                            <a:pt x="505067" y="274134"/>
                            <a:pt x="493614" y="272432"/>
                            <a:pt x="485522" y="275129"/>
                          </a:cubicBezTo>
                          <a:cubicBezTo>
                            <a:pt x="474252" y="274002"/>
                            <a:pt x="388588" y="290295"/>
                            <a:pt x="396510" y="242761"/>
                          </a:cubicBezTo>
                          <a:cubicBezTo>
                            <a:pt x="401470" y="212999"/>
                            <a:pt x="417461" y="220147"/>
                            <a:pt x="436970" y="210393"/>
                          </a:cubicBezTo>
                          <a:cubicBezTo>
                            <a:pt x="445669" y="206044"/>
                            <a:pt x="452359" y="198159"/>
                            <a:pt x="461246" y="194209"/>
                          </a:cubicBezTo>
                          <a:cubicBezTo>
                            <a:pt x="476835" y="187280"/>
                            <a:pt x="509798" y="178024"/>
                            <a:pt x="509798" y="178024"/>
                          </a:cubicBezTo>
                          <a:cubicBezTo>
                            <a:pt x="547561" y="180722"/>
                            <a:pt x="590844" y="166275"/>
                            <a:pt x="623087" y="186117"/>
                          </a:cubicBezTo>
                          <a:cubicBezTo>
                            <a:pt x="688426" y="226326"/>
                            <a:pt x="599710" y="247856"/>
                            <a:pt x="590719" y="250853"/>
                          </a:cubicBezTo>
                          <a:cubicBezTo>
                            <a:pt x="549002" y="242510"/>
                            <a:pt x="508434" y="248370"/>
                            <a:pt x="558350" y="169932"/>
                          </a:cubicBezTo>
                          <a:cubicBezTo>
                            <a:pt x="569264" y="152781"/>
                            <a:pt x="677014" y="145958"/>
                            <a:pt x="679731" y="145656"/>
                          </a:cubicBezTo>
                          <a:cubicBezTo>
                            <a:pt x="698612" y="148353"/>
                            <a:pt x="718946" y="146002"/>
                            <a:pt x="736375" y="153748"/>
                          </a:cubicBezTo>
                          <a:cubicBezTo>
                            <a:pt x="754945" y="162001"/>
                            <a:pt x="757692" y="189076"/>
                            <a:pt x="744467" y="202301"/>
                          </a:cubicBezTo>
                          <a:cubicBezTo>
                            <a:pt x="738436" y="208333"/>
                            <a:pt x="728283" y="207696"/>
                            <a:pt x="720191" y="210393"/>
                          </a:cubicBezTo>
                          <a:cubicBezTo>
                            <a:pt x="722888" y="178025"/>
                            <a:pt x="706434" y="137322"/>
                            <a:pt x="728283" y="113288"/>
                          </a:cubicBezTo>
                          <a:cubicBezTo>
                            <a:pt x="744713" y="95215"/>
                            <a:pt x="778433" y="112309"/>
                            <a:pt x="801111" y="121380"/>
                          </a:cubicBezTo>
                          <a:cubicBezTo>
                            <a:pt x="809031" y="124548"/>
                            <a:pt x="815235" y="139625"/>
                            <a:pt x="809204" y="145656"/>
                          </a:cubicBezTo>
                          <a:lnTo>
                            <a:pt x="793019" y="129472"/>
                          </a:lnTo>
                          <a:cubicBezTo>
                            <a:pt x="798414" y="124077"/>
                            <a:pt x="801966" y="115701"/>
                            <a:pt x="809204" y="113288"/>
                          </a:cubicBezTo>
                          <a:cubicBezTo>
                            <a:pt x="827298" y="107257"/>
                            <a:pt x="847145" y="108937"/>
                            <a:pt x="865848" y="105196"/>
                          </a:cubicBezTo>
                          <a:cubicBezTo>
                            <a:pt x="874212" y="103523"/>
                            <a:pt x="882032" y="99801"/>
                            <a:pt x="890124" y="97104"/>
                          </a:cubicBezTo>
                          <a:cubicBezTo>
                            <a:pt x="898216" y="99801"/>
                            <a:pt x="910585" y="97567"/>
                            <a:pt x="914400" y="105196"/>
                          </a:cubicBezTo>
                          <a:cubicBezTo>
                            <a:pt x="918215" y="112825"/>
                            <a:pt x="914228" y="126304"/>
                            <a:pt x="906308" y="129472"/>
                          </a:cubicBezTo>
                          <a:cubicBezTo>
                            <a:pt x="895982" y="133602"/>
                            <a:pt x="884729" y="124077"/>
                            <a:pt x="873940" y="121380"/>
                          </a:cubicBezTo>
                          <a:cubicBezTo>
                            <a:pt x="876637" y="102499"/>
                            <a:pt x="878291" y="83439"/>
                            <a:pt x="882032" y="64736"/>
                          </a:cubicBezTo>
                          <a:cubicBezTo>
                            <a:pt x="883705" y="56372"/>
                            <a:pt x="889066" y="48924"/>
                            <a:pt x="890124" y="40460"/>
                          </a:cubicBezTo>
                          <a:cubicBezTo>
                            <a:pt x="891797" y="27077"/>
                            <a:pt x="890124" y="13487"/>
                            <a:pt x="890124" y="0"/>
                          </a:cubicBez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20" name="Tekstvak 19">
                      <a:extLst>
                        <a:ext uri="{FF2B5EF4-FFF2-40B4-BE49-F238E27FC236}">
                          <a16:creationId xmlns:a16="http://schemas.microsoft.com/office/drawing/2014/main" id="{8F0EC496-A2B4-4DF5-B074-34023D880BE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98018" y="1289211"/>
                      <a:ext cx="8507871" cy="375487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nl-NL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                       </a:t>
                      </a:r>
                      <a:r>
                        <a:rPr lang="nl-NL" b="1" dirty="0"/>
                        <a:t>CO</a:t>
                      </a:r>
                      <a:r>
                        <a:rPr lang="nl-NL" b="1" baseline="-25000" dirty="0"/>
                        <a:t>2</a:t>
                      </a:r>
                      <a:r>
                        <a:rPr lang="nl-NL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                                                                                         </a:t>
                      </a:r>
                      <a:r>
                        <a:rPr lang="nl-NL" b="1" dirty="0"/>
                        <a:t>H</a:t>
                      </a:r>
                      <a:r>
                        <a:rPr lang="nl-NL" b="1" baseline="-25000" dirty="0"/>
                        <a:t>2</a:t>
                      </a:r>
                      <a:r>
                        <a:rPr lang="nl-NL" b="1" dirty="0"/>
                        <a:t>O</a:t>
                      </a:r>
                      <a:r>
                        <a:rPr lang="nl-NL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   </a:t>
                      </a:r>
                      <a:r>
                        <a:rPr lang="nl-NL" dirty="0"/>
                        <a:t>(N</a:t>
                      </a:r>
                      <a:r>
                        <a:rPr lang="nl-NL" baseline="-25000" dirty="0"/>
                        <a:t>2</a:t>
                      </a:r>
                      <a:r>
                        <a:rPr lang="nl-NL" dirty="0"/>
                        <a:t>)</a:t>
                      </a:r>
                    </a:p>
                    <a:p>
                      <a:endParaRPr lang="nl-NL" sz="2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nl-NL" dirty="0"/>
                        <a:t>           </a:t>
                      </a:r>
                      <a:r>
                        <a:rPr lang="nl-NL" sz="400" dirty="0"/>
                        <a:t>         </a:t>
                      </a:r>
                      <a:r>
                        <a:rPr lang="nl-NL" dirty="0">
                          <a:solidFill>
                            <a:schemeClr val="bg1"/>
                          </a:solidFill>
                        </a:rPr>
                        <a:t>poreuze elektrodes</a:t>
                      </a:r>
                    </a:p>
                    <a:p>
                      <a:r>
                        <a:rPr lang="nl-NL" dirty="0"/>
                        <a:t>                                                                            </a:t>
                      </a:r>
                      <a:r>
                        <a:rPr lang="nl-NL" b="1" dirty="0"/>
                        <a:t>H</a:t>
                      </a:r>
                      <a:r>
                        <a:rPr lang="nl-NL" b="1" baseline="30000" dirty="0"/>
                        <a:t>+</a:t>
                      </a:r>
                    </a:p>
                    <a:p>
                      <a:r>
                        <a:rPr lang="nl-NL" dirty="0"/>
                        <a:t>             </a:t>
                      </a:r>
                    </a:p>
                    <a:p>
                      <a:endParaRPr lang="nl-NL" dirty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nl-NL" dirty="0">
                          <a:solidFill>
                            <a:srgbClr val="C00000"/>
                          </a:solidFill>
                        </a:rPr>
                        <a:t>                                                                         </a:t>
                      </a:r>
                    </a:p>
                    <a:p>
                      <a:endParaRPr lang="nl-NL" dirty="0">
                        <a:solidFill>
                          <a:srgbClr val="C00000"/>
                        </a:solidFill>
                      </a:endParaRPr>
                    </a:p>
                    <a:p>
                      <a:endParaRPr lang="nl-NL" dirty="0">
                        <a:solidFill>
                          <a:srgbClr val="C00000"/>
                        </a:solidFill>
                      </a:endParaRPr>
                    </a:p>
                    <a:p>
                      <a:endParaRPr lang="nl-NL" dirty="0">
                        <a:solidFill>
                          <a:srgbClr val="C00000"/>
                        </a:solidFill>
                      </a:endParaRPr>
                    </a:p>
                    <a:p>
                      <a:endParaRPr lang="nl-NL" sz="1600" dirty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nl-NL" dirty="0">
                          <a:solidFill>
                            <a:srgbClr val="00B050"/>
                          </a:solidFill>
                        </a:rPr>
                        <a:t>                     </a:t>
                      </a:r>
                      <a:r>
                        <a:rPr lang="nl-NL" b="1" dirty="0"/>
                        <a:t>CH</a:t>
                      </a:r>
                      <a:r>
                        <a:rPr lang="nl-NL" b="1" baseline="-25000" dirty="0"/>
                        <a:t>3</a:t>
                      </a:r>
                      <a:r>
                        <a:rPr lang="nl-NL" b="1" dirty="0"/>
                        <a:t>OH</a:t>
                      </a:r>
                      <a:r>
                        <a:rPr lang="nl-NL" dirty="0"/>
                        <a:t>                                                                                          </a:t>
                      </a:r>
                      <a:r>
                        <a:rPr lang="nl-NL" b="1" dirty="0"/>
                        <a:t>O</a:t>
                      </a:r>
                      <a:r>
                        <a:rPr lang="nl-NL" b="1" baseline="-25000" dirty="0"/>
                        <a:t>2</a:t>
                      </a:r>
                      <a:r>
                        <a:rPr lang="nl-NL" dirty="0"/>
                        <a:t>     (N</a:t>
                      </a:r>
                      <a:r>
                        <a:rPr lang="nl-NL" baseline="-25000" dirty="0"/>
                        <a:t>2</a:t>
                      </a:r>
                      <a:r>
                        <a:rPr lang="nl-NL" dirty="0"/>
                        <a:t>)</a:t>
                      </a:r>
                    </a:p>
                    <a:p>
                      <a:r>
                        <a:rPr lang="nl-NL" dirty="0"/>
                        <a:t>                     en </a:t>
                      </a:r>
                      <a:r>
                        <a:rPr lang="nl-NL" b="1" dirty="0"/>
                        <a:t>H</a:t>
                      </a:r>
                      <a:r>
                        <a:rPr lang="nl-NL" b="1" baseline="-25000" dirty="0"/>
                        <a:t>2</a:t>
                      </a:r>
                      <a:r>
                        <a:rPr lang="nl-NL" b="1" dirty="0"/>
                        <a:t>O</a:t>
                      </a:r>
                    </a:p>
                  </p:txBody>
                </p:sp>
              </p:grpSp>
              <p:sp>
                <p:nvSpPr>
                  <p:cNvPr id="46" name="PIJL-RECHTS 14">
                    <a:extLst>
                      <a:ext uri="{FF2B5EF4-FFF2-40B4-BE49-F238E27FC236}">
                        <a16:creationId xmlns:a16="http://schemas.microsoft.com/office/drawing/2014/main" id="{9B823CFF-DA0C-4D38-894F-A1A3E2B09E6D}"/>
                      </a:ext>
                    </a:extLst>
                  </p:cNvPr>
                  <p:cNvSpPr/>
                  <p:nvPr/>
                </p:nvSpPr>
                <p:spPr>
                  <a:xfrm>
                    <a:off x="6437670" y="1916239"/>
                    <a:ext cx="350158" cy="136800"/>
                  </a:xfrm>
                  <a:prstGeom prst="rightArrow">
                    <a:avLst/>
                  </a:prstGeom>
                  <a:solidFill>
                    <a:srgbClr val="7030A0">
                      <a:alpha val="50196"/>
                    </a:srgb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/>
                  </a:p>
                </p:txBody>
              </p:sp>
            </p:grpSp>
            <p:sp>
              <p:nvSpPr>
                <p:cNvPr id="27" name="PIJL-RECHTS 14">
                  <a:extLst>
                    <a:ext uri="{FF2B5EF4-FFF2-40B4-BE49-F238E27FC236}">
                      <a16:creationId xmlns:a16="http://schemas.microsoft.com/office/drawing/2014/main" id="{2A3D836D-5ED9-4A67-85EF-6B4256DB6701}"/>
                    </a:ext>
                  </a:extLst>
                </p:cNvPr>
                <p:cNvSpPr/>
                <p:nvPr/>
              </p:nvSpPr>
              <p:spPr>
                <a:xfrm>
                  <a:off x="3859881" y="2982482"/>
                  <a:ext cx="1465733" cy="181599"/>
                </a:xfrm>
                <a:prstGeom prst="rightArrow">
                  <a:avLst>
                    <a:gd name="adj1" fmla="val 14012"/>
                    <a:gd name="adj2" fmla="val 45502"/>
                  </a:avLst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</p:grpSp>
          <p:sp>
            <p:nvSpPr>
              <p:cNvPr id="26" name="PIJL-RECHTS 14">
                <a:extLst>
                  <a:ext uri="{FF2B5EF4-FFF2-40B4-BE49-F238E27FC236}">
                    <a16:creationId xmlns:a16="http://schemas.microsoft.com/office/drawing/2014/main" id="{42108B7B-382E-4D4A-A9DD-D3B8CA9F6097}"/>
                  </a:ext>
                </a:extLst>
              </p:cNvPr>
              <p:cNvSpPr/>
              <p:nvPr/>
            </p:nvSpPr>
            <p:spPr>
              <a:xfrm rot="21160754">
                <a:off x="3955009" y="1161853"/>
                <a:ext cx="350158" cy="84710"/>
              </a:xfrm>
              <a:prstGeom prst="rightArrow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</p:grpSp>
        <p:sp>
          <p:nvSpPr>
            <p:cNvPr id="28" name="PIJL-RECHTS 13">
              <a:extLst>
                <a:ext uri="{FF2B5EF4-FFF2-40B4-BE49-F238E27FC236}">
                  <a16:creationId xmlns:a16="http://schemas.microsoft.com/office/drawing/2014/main" id="{286BB0CB-53E3-4069-9A01-C9C5A6757C9F}"/>
                </a:ext>
              </a:extLst>
            </p:cNvPr>
            <p:cNvSpPr/>
            <p:nvPr/>
          </p:nvSpPr>
          <p:spPr>
            <a:xfrm rot="10800000">
              <a:off x="2353210" y="1916239"/>
              <a:ext cx="350158" cy="136800"/>
            </a:xfrm>
            <a:prstGeom prst="rightArrow">
              <a:avLst/>
            </a:prstGeom>
            <a:solidFill>
              <a:srgbClr val="00B050">
                <a:alpha val="50196"/>
              </a:srgb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0" name="Tekstvak 29"/>
          <p:cNvSpPr txBox="1"/>
          <p:nvPr/>
        </p:nvSpPr>
        <p:spPr>
          <a:xfrm>
            <a:off x="320280" y="5822746"/>
            <a:ext cx="9177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</a:t>
            </a:r>
            <a:r>
              <a:rPr lang="nl-NL" b="1" dirty="0">
                <a:solidFill>
                  <a:srgbClr val="FF0000"/>
                </a:solidFill>
              </a:rPr>
              <a:t>CH</a:t>
            </a:r>
            <a:r>
              <a:rPr lang="nl-NL" b="1" baseline="-25000" dirty="0">
                <a:solidFill>
                  <a:srgbClr val="FF0000"/>
                </a:solidFill>
              </a:rPr>
              <a:t>3</a:t>
            </a:r>
            <a:r>
              <a:rPr lang="nl-NL" b="1" dirty="0">
                <a:solidFill>
                  <a:srgbClr val="FF0000"/>
                </a:solidFill>
              </a:rPr>
              <a:t>OH</a:t>
            </a:r>
            <a:r>
              <a:rPr lang="nl-NL" dirty="0">
                <a:solidFill>
                  <a:srgbClr val="FF0000"/>
                </a:solidFill>
              </a:rPr>
              <a:t>   </a:t>
            </a:r>
            <a:r>
              <a:rPr lang="nl-NL" b="1" dirty="0">
                <a:solidFill>
                  <a:srgbClr val="FF0000"/>
                </a:solidFill>
              </a:rPr>
              <a:t>+</a:t>
            </a:r>
            <a:r>
              <a:rPr lang="nl-NL" dirty="0">
                <a:solidFill>
                  <a:srgbClr val="FF0000"/>
                </a:solidFill>
              </a:rPr>
              <a:t>  </a:t>
            </a:r>
            <a:r>
              <a:rPr lang="nl-NL" b="1" dirty="0">
                <a:solidFill>
                  <a:srgbClr val="FF0000"/>
                </a:solidFill>
              </a:rPr>
              <a:t>H</a:t>
            </a:r>
            <a:r>
              <a:rPr lang="nl-NL" b="1" baseline="-25000" dirty="0">
                <a:solidFill>
                  <a:srgbClr val="FF0000"/>
                </a:solidFill>
              </a:rPr>
              <a:t>2</a:t>
            </a:r>
            <a:r>
              <a:rPr lang="nl-NL" b="1" dirty="0">
                <a:solidFill>
                  <a:srgbClr val="FF0000"/>
                </a:solidFill>
              </a:rPr>
              <a:t>O  </a:t>
            </a:r>
            <a:r>
              <a:rPr lang="nl-NL" b="1" dirty="0">
                <a:solidFill>
                  <a:srgbClr val="FF0000"/>
                </a:solidFill>
                <a:sym typeface="Wingdings" panose="05000000000000000000" pitchFamily="2" charset="2"/>
              </a:rPr>
              <a:t>  </a:t>
            </a:r>
            <a:r>
              <a:rPr lang="nl-NL" b="1" dirty="0">
                <a:solidFill>
                  <a:srgbClr val="FF0000"/>
                </a:solidFill>
              </a:rPr>
              <a:t>CO</a:t>
            </a:r>
            <a:r>
              <a:rPr lang="nl-NL" b="1" baseline="-25000" dirty="0">
                <a:solidFill>
                  <a:srgbClr val="FF0000"/>
                </a:solidFill>
              </a:rPr>
              <a:t>2</a:t>
            </a:r>
            <a:r>
              <a:rPr lang="nl-NL" b="1" dirty="0">
                <a:solidFill>
                  <a:srgbClr val="FF0000"/>
                </a:solidFill>
                <a:sym typeface="Wingdings" panose="05000000000000000000" pitchFamily="2" charset="2"/>
              </a:rPr>
              <a:t> + 6 H</a:t>
            </a:r>
            <a:r>
              <a:rPr lang="nl-NL" b="1" baseline="30000" dirty="0">
                <a:solidFill>
                  <a:srgbClr val="FF0000"/>
                </a:solidFill>
                <a:sym typeface="Wingdings" panose="05000000000000000000" pitchFamily="2" charset="2"/>
              </a:rPr>
              <a:t>+</a:t>
            </a:r>
            <a:r>
              <a:rPr lang="nl-NL" b="1" dirty="0">
                <a:solidFill>
                  <a:srgbClr val="FF0000"/>
                </a:solidFill>
                <a:sym typeface="Wingdings" panose="05000000000000000000" pitchFamily="2" charset="2"/>
              </a:rPr>
              <a:t>  </a:t>
            </a:r>
            <a:r>
              <a:rPr lang="nl-NL" b="1" dirty="0">
                <a:solidFill>
                  <a:srgbClr val="FF0000"/>
                </a:solidFill>
              </a:rPr>
              <a:t>+ 6</a:t>
            </a:r>
            <a:r>
              <a:rPr lang="nl-NL" b="1" baseline="30000" dirty="0">
                <a:solidFill>
                  <a:srgbClr val="FF0000"/>
                </a:solidFill>
              </a:rPr>
              <a:t> </a:t>
            </a:r>
            <a:r>
              <a:rPr lang="nl-NL" b="1" dirty="0">
                <a:solidFill>
                  <a:srgbClr val="FF0000"/>
                </a:solidFill>
              </a:rPr>
              <a:t>e</a:t>
            </a:r>
            <a:r>
              <a:rPr lang="nl-NL" b="1" baseline="30000" dirty="0">
                <a:solidFill>
                  <a:srgbClr val="FF0000"/>
                </a:solidFill>
              </a:rPr>
              <a:t>-</a:t>
            </a:r>
            <a:r>
              <a:rPr lang="nl-NL" b="1" dirty="0">
                <a:solidFill>
                  <a:srgbClr val="FF0000"/>
                </a:solidFill>
                <a:sym typeface="Wingdings" panose="05000000000000000000" pitchFamily="2" charset="2"/>
              </a:rPr>
              <a:t>                               O</a:t>
            </a:r>
            <a:r>
              <a:rPr lang="nl-NL" b="1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nl-NL" b="1" dirty="0">
                <a:solidFill>
                  <a:srgbClr val="FF0000"/>
                </a:solidFill>
                <a:sym typeface="Wingdings" panose="05000000000000000000" pitchFamily="2" charset="2"/>
              </a:rPr>
              <a:t> + 4 H</a:t>
            </a:r>
            <a:r>
              <a:rPr lang="nl-NL" b="1" baseline="30000" dirty="0">
                <a:solidFill>
                  <a:srgbClr val="FF0000"/>
                </a:solidFill>
                <a:sym typeface="Wingdings" panose="05000000000000000000" pitchFamily="2" charset="2"/>
              </a:rPr>
              <a:t>+</a:t>
            </a:r>
            <a:r>
              <a:rPr lang="nl-NL" b="1" dirty="0">
                <a:solidFill>
                  <a:srgbClr val="FF0000"/>
                </a:solidFill>
                <a:sym typeface="Wingdings" panose="05000000000000000000" pitchFamily="2" charset="2"/>
              </a:rPr>
              <a:t> + 4 e</a:t>
            </a:r>
            <a:r>
              <a:rPr lang="nl-NL" b="1" baseline="30000" dirty="0">
                <a:solidFill>
                  <a:srgbClr val="FF0000"/>
                </a:solidFill>
                <a:sym typeface="Wingdings" panose="05000000000000000000" pitchFamily="2" charset="2"/>
              </a:rPr>
              <a:t>-  </a:t>
            </a:r>
            <a:r>
              <a:rPr lang="nl-NL" b="1" dirty="0">
                <a:solidFill>
                  <a:srgbClr val="FF0000"/>
                </a:solidFill>
                <a:sym typeface="Wingdings" panose="05000000000000000000" pitchFamily="2" charset="2"/>
              </a:rPr>
              <a:t>  2 H</a:t>
            </a:r>
            <a:r>
              <a:rPr lang="nl-NL" b="1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nl-NL" b="1" dirty="0">
                <a:solidFill>
                  <a:srgbClr val="FF0000"/>
                </a:solidFill>
                <a:sym typeface="Wingdings" panose="05000000000000000000" pitchFamily="2" charset="2"/>
              </a:rPr>
              <a:t>O 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25E6CB90-5EA2-453D-8EAA-0D941143C16C}"/>
              </a:ext>
            </a:extLst>
          </p:cNvPr>
          <p:cNvSpPr txBox="1"/>
          <p:nvPr/>
        </p:nvSpPr>
        <p:spPr>
          <a:xfrm>
            <a:off x="446570" y="263832"/>
            <a:ext cx="8697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Methanolcel</a:t>
            </a:r>
            <a:r>
              <a:rPr lang="nl-NL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05744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ep 17">
            <a:extLst>
              <a:ext uri="{FF2B5EF4-FFF2-40B4-BE49-F238E27FC236}">
                <a16:creationId xmlns:a16="http://schemas.microsoft.com/office/drawing/2014/main" id="{18C5336A-EC2F-4722-8E95-5A73F699C3BE}"/>
              </a:ext>
            </a:extLst>
          </p:cNvPr>
          <p:cNvGrpSpPr/>
          <p:nvPr/>
        </p:nvGrpSpPr>
        <p:grpSpPr>
          <a:xfrm>
            <a:off x="446571" y="537298"/>
            <a:ext cx="8507871" cy="4999948"/>
            <a:chOff x="446570" y="545843"/>
            <a:chExt cx="8507871" cy="4999948"/>
          </a:xfrm>
        </p:grpSpPr>
        <p:grpSp>
          <p:nvGrpSpPr>
            <p:cNvPr id="25" name="Groep 24">
              <a:extLst>
                <a:ext uri="{FF2B5EF4-FFF2-40B4-BE49-F238E27FC236}">
                  <a16:creationId xmlns:a16="http://schemas.microsoft.com/office/drawing/2014/main" id="{DFE0AB67-A7F0-4FE4-95B2-E3F5D259FE26}"/>
                </a:ext>
              </a:extLst>
            </p:cNvPr>
            <p:cNvGrpSpPr/>
            <p:nvPr/>
          </p:nvGrpSpPr>
          <p:grpSpPr>
            <a:xfrm>
              <a:off x="446570" y="545843"/>
              <a:ext cx="8507871" cy="4999948"/>
              <a:chOff x="446570" y="545843"/>
              <a:chExt cx="8507871" cy="4999948"/>
            </a:xfrm>
          </p:grpSpPr>
          <p:grpSp>
            <p:nvGrpSpPr>
              <p:cNvPr id="24" name="Groep 23">
                <a:extLst>
                  <a:ext uri="{FF2B5EF4-FFF2-40B4-BE49-F238E27FC236}">
                    <a16:creationId xmlns:a16="http://schemas.microsoft.com/office/drawing/2014/main" id="{07401232-6569-47C4-A3F1-5ECE90C983D2}"/>
                  </a:ext>
                </a:extLst>
              </p:cNvPr>
              <p:cNvGrpSpPr/>
              <p:nvPr/>
            </p:nvGrpSpPr>
            <p:grpSpPr>
              <a:xfrm>
                <a:off x="446570" y="545843"/>
                <a:ext cx="8507871" cy="4999948"/>
                <a:chOff x="446570" y="545843"/>
                <a:chExt cx="8507871" cy="4999948"/>
              </a:xfrm>
            </p:grpSpPr>
            <p:grpSp>
              <p:nvGrpSpPr>
                <p:cNvPr id="47" name="Groep 46">
                  <a:extLst>
                    <a:ext uri="{FF2B5EF4-FFF2-40B4-BE49-F238E27FC236}">
                      <a16:creationId xmlns:a16="http://schemas.microsoft.com/office/drawing/2014/main" id="{F15A4778-BBF7-49F8-9128-3B308E6CB813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446570" y="545843"/>
                  <a:ext cx="8507871" cy="4999948"/>
                  <a:chOff x="446570" y="545843"/>
                  <a:chExt cx="8507871" cy="4999948"/>
                </a:xfrm>
              </p:grpSpPr>
              <p:grpSp>
                <p:nvGrpSpPr>
                  <p:cNvPr id="2" name="Groep 1">
                    <a:extLst>
                      <a:ext uri="{FF2B5EF4-FFF2-40B4-BE49-F238E27FC236}">
                        <a16:creationId xmlns:a16="http://schemas.microsoft.com/office/drawing/2014/main" id="{919D063F-B420-494A-8FC5-82B6A5ACFA05}"/>
                      </a:ext>
                    </a:extLst>
                  </p:cNvPr>
                  <p:cNvGrpSpPr/>
                  <p:nvPr/>
                </p:nvGrpSpPr>
                <p:grpSpPr>
                  <a:xfrm>
                    <a:off x="446570" y="545843"/>
                    <a:ext cx="8507871" cy="4999948"/>
                    <a:chOff x="398018" y="44137"/>
                    <a:chExt cx="8507871" cy="4999948"/>
                  </a:xfrm>
                </p:grpSpPr>
                <p:pic>
                  <p:nvPicPr>
                    <p:cNvPr id="3" name="Afbeelding 2">
                      <a:extLst>
                        <a:ext uri="{FF2B5EF4-FFF2-40B4-BE49-F238E27FC236}">
                          <a16:creationId xmlns:a16="http://schemas.microsoft.com/office/drawing/2014/main" id="{DA744BB5-93E2-43C7-825D-DBBA25DE01F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313172" y="44137"/>
                      <a:ext cx="459021" cy="612027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" name="Afbeelding 3">
                      <a:extLst>
                        <a:ext uri="{FF2B5EF4-FFF2-40B4-BE49-F238E27FC236}">
                          <a16:creationId xmlns:a16="http://schemas.microsoft.com/office/drawing/2014/main" id="{25CEB14F-2F8F-4F11-8272-FDA31436FA8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4656" t="23645" r="17474" b="11989"/>
                    <a:stretch/>
                  </p:blipFill>
                  <p:spPr>
                    <a:xfrm>
                      <a:off x="1921933" y="1135839"/>
                      <a:ext cx="5253992" cy="3848855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5" name="Rechthoek 4">
                      <a:extLst>
                        <a:ext uri="{FF2B5EF4-FFF2-40B4-BE49-F238E27FC236}">
                          <a16:creationId xmlns:a16="http://schemas.microsoft.com/office/drawing/2014/main" id="{1F571ADF-818B-417C-BDE1-8017907526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20795" y="1269566"/>
                      <a:ext cx="1456267" cy="35814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6" name="Rechthoek 5">
                      <a:extLst>
                        <a:ext uri="{FF2B5EF4-FFF2-40B4-BE49-F238E27FC236}">
                          <a16:creationId xmlns:a16="http://schemas.microsoft.com/office/drawing/2014/main" id="{95D2306A-8B42-4B43-A75D-E8D58B7A5A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47637" y="1142439"/>
                      <a:ext cx="1456267" cy="35748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7" name="Rechthoek 6">
                      <a:extLst>
                        <a:ext uri="{FF2B5EF4-FFF2-40B4-BE49-F238E27FC236}">
                          <a16:creationId xmlns:a16="http://schemas.microsoft.com/office/drawing/2014/main" id="{4E375622-BE32-4F44-9451-32D07C3FCA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62382" y="1135839"/>
                      <a:ext cx="1456267" cy="35814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8" name="Rechthoek 7">
                      <a:extLst>
                        <a:ext uri="{FF2B5EF4-FFF2-40B4-BE49-F238E27FC236}">
                          <a16:creationId xmlns:a16="http://schemas.microsoft.com/office/drawing/2014/main" id="{B25B5A1F-E1FE-4DB8-A3EB-A96F76D2EC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45848" y="1082517"/>
                      <a:ext cx="172800" cy="3780000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9" name="Rechthoek 8">
                      <a:extLst>
                        <a:ext uri="{FF2B5EF4-FFF2-40B4-BE49-F238E27FC236}">
                          <a16:creationId xmlns:a16="http://schemas.microsoft.com/office/drawing/2014/main" id="{3B01619B-902A-42C3-A2EB-0F098FF583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77397" y="1082517"/>
                      <a:ext cx="158212" cy="3780000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0" name="Rechthoek 9">
                      <a:extLst>
                        <a:ext uri="{FF2B5EF4-FFF2-40B4-BE49-F238E27FC236}">
                          <a16:creationId xmlns:a16="http://schemas.microsoft.com/office/drawing/2014/main" id="{271E0048-849C-4B0E-BFE2-3C995D4DD2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21051" y="1172517"/>
                      <a:ext cx="45719" cy="3690000"/>
                    </a:xfrm>
                    <a:prstGeom prst="rect">
                      <a:avLst/>
                    </a:prstGeom>
                    <a:solidFill>
                      <a:srgbClr val="C00000"/>
                    </a:solidFill>
                    <a:ln>
                      <a:solidFill>
                        <a:srgbClr val="C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1" name="Rechthoek 10">
                      <a:extLst>
                        <a:ext uri="{FF2B5EF4-FFF2-40B4-BE49-F238E27FC236}">
                          <a16:creationId xmlns:a16="http://schemas.microsoft.com/office/drawing/2014/main" id="{3EBBEF99-2579-4314-BB0B-E30E4FC623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37856" y="1160966"/>
                      <a:ext cx="45719" cy="3708000"/>
                    </a:xfrm>
                    <a:prstGeom prst="rect">
                      <a:avLst/>
                    </a:prstGeom>
                    <a:solidFill>
                      <a:srgbClr val="C00000"/>
                    </a:solidFill>
                    <a:ln>
                      <a:solidFill>
                        <a:srgbClr val="C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2" name="PIJL-RECHTS 13">
                      <a:extLst>
                        <a:ext uri="{FF2B5EF4-FFF2-40B4-BE49-F238E27FC236}">
                          <a16:creationId xmlns:a16="http://schemas.microsoft.com/office/drawing/2014/main" id="{2701AC4C-9333-4094-B190-2DC737264F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24450" y="4508113"/>
                      <a:ext cx="350158" cy="136800"/>
                    </a:xfrm>
                    <a:prstGeom prst="rightArrow">
                      <a:avLst/>
                    </a:prstGeom>
                    <a:solidFill>
                      <a:srgbClr val="00B050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3" name="PIJL-RECHTS 14">
                      <a:extLst>
                        <a:ext uri="{FF2B5EF4-FFF2-40B4-BE49-F238E27FC236}">
                          <a16:creationId xmlns:a16="http://schemas.microsoft.com/office/drawing/2014/main" id="{7AEFC077-62B4-478D-8B5B-68747E057303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6410006" y="4525745"/>
                      <a:ext cx="350158" cy="136800"/>
                    </a:xfrm>
                    <a:prstGeom prst="rightArrow">
                      <a:avLst/>
                    </a:prstGeom>
                    <a:solidFill>
                      <a:srgbClr val="7030A0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4" name="Rechthoek 13">
                      <a:extLst>
                        <a:ext uri="{FF2B5EF4-FFF2-40B4-BE49-F238E27FC236}">
                          <a16:creationId xmlns:a16="http://schemas.microsoft.com/office/drawing/2014/main" id="{E54FC98F-B1A7-4771-93F3-2C17BEF854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76273" y="1172517"/>
                      <a:ext cx="1532820" cy="3690000"/>
                    </a:xfrm>
                    <a:prstGeom prst="rect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5" name="Gebogen pijl 10">
                      <a:extLst>
                        <a:ext uri="{FF2B5EF4-FFF2-40B4-BE49-F238E27FC236}">
                          <a16:creationId xmlns:a16="http://schemas.microsoft.com/office/drawing/2014/main" id="{5417E976-BF8B-41F1-8F02-32C58463B11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499583" y="4272006"/>
                      <a:ext cx="301336" cy="391742"/>
                    </a:xfrm>
                    <a:prstGeom prst="bentArrow">
                      <a:avLst/>
                    </a:prstGeom>
                    <a:solidFill>
                      <a:srgbClr val="7030A0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" name="Gebogen pijl 16">
                      <a:extLst>
                        <a:ext uri="{FF2B5EF4-FFF2-40B4-BE49-F238E27FC236}">
                          <a16:creationId xmlns:a16="http://schemas.microsoft.com/office/drawing/2014/main" id="{400E2999-AE8C-4520-A33C-69FBE3E73DFD}"/>
                        </a:ext>
                      </a:extLst>
                    </p:cNvPr>
                    <p:cNvSpPr/>
                    <p:nvPr/>
                  </p:nvSpPr>
                  <p:spPr>
                    <a:xfrm rot="16200000" flipV="1">
                      <a:off x="3286699" y="4276086"/>
                      <a:ext cx="301336" cy="383582"/>
                    </a:xfrm>
                    <a:prstGeom prst="bentArrow">
                      <a:avLst/>
                    </a:prstGeom>
                    <a:solidFill>
                      <a:srgbClr val="00B050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7" name="Tekstvak 16">
                      <a:extLst>
                        <a:ext uri="{FF2B5EF4-FFF2-40B4-BE49-F238E27FC236}">
                          <a16:creationId xmlns:a16="http://schemas.microsoft.com/office/drawing/2014/main" id="{370EA5BA-BD00-42FF-8EBF-2634FBB0143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309944" y="344328"/>
                      <a:ext cx="4338293" cy="9068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nl-NL" sz="2000" dirty="0"/>
                        <a:t>           e</a:t>
                      </a:r>
                      <a:r>
                        <a:rPr lang="nl-NL" sz="2000" baseline="30000" dirty="0"/>
                        <a:t>-</a:t>
                      </a:r>
                    </a:p>
                    <a:p>
                      <a:r>
                        <a:rPr lang="nl-NL" sz="3200" dirty="0"/>
                        <a:t>–                     </a:t>
                      </a:r>
                      <a:r>
                        <a:rPr lang="nl-NL" sz="800" dirty="0"/>
                        <a:t>  </a:t>
                      </a:r>
                      <a:r>
                        <a:rPr lang="nl-NL" sz="3200" dirty="0"/>
                        <a:t>+</a:t>
                      </a:r>
                    </a:p>
                  </p:txBody>
                </p:sp>
                <p:sp>
                  <p:nvSpPr>
                    <p:cNvPr id="21" name="Vrije vorm 28">
                      <a:extLst>
                        <a:ext uri="{FF2B5EF4-FFF2-40B4-BE49-F238E27FC236}">
                          <a16:creationId xmlns:a16="http://schemas.microsoft.com/office/drawing/2014/main" id="{CD6A5CE7-41D0-4945-9E8D-FEF00E5CCF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80092" y="558305"/>
                      <a:ext cx="894541" cy="509844"/>
                    </a:xfrm>
                    <a:custGeom>
                      <a:avLst/>
                      <a:gdLst>
                        <a:gd name="connsiteX0" fmla="*/ 865848 w 894541"/>
                        <a:gd name="connsiteY0" fmla="*/ 509844 h 509844"/>
                        <a:gd name="connsiteX1" fmla="*/ 882032 w 894541"/>
                        <a:gd name="connsiteY1" fmla="*/ 477476 h 509844"/>
                        <a:gd name="connsiteX2" fmla="*/ 793020 w 894541"/>
                        <a:gd name="connsiteY2" fmla="*/ 453199 h 509844"/>
                        <a:gd name="connsiteX3" fmla="*/ 801112 w 894541"/>
                        <a:gd name="connsiteY3" fmla="*/ 477476 h 509844"/>
                        <a:gd name="connsiteX4" fmla="*/ 882032 w 894541"/>
                        <a:gd name="connsiteY4" fmla="*/ 453199 h 509844"/>
                        <a:gd name="connsiteX5" fmla="*/ 882032 w 894541"/>
                        <a:gd name="connsiteY5" fmla="*/ 307543 h 509844"/>
                        <a:gd name="connsiteX6" fmla="*/ 873940 w 894541"/>
                        <a:gd name="connsiteY6" fmla="*/ 283267 h 509844"/>
                        <a:gd name="connsiteX7" fmla="*/ 825388 w 894541"/>
                        <a:gd name="connsiteY7" fmla="*/ 250899 h 509844"/>
                        <a:gd name="connsiteX8" fmla="*/ 768743 w 894541"/>
                        <a:gd name="connsiteY8" fmla="*/ 258991 h 509844"/>
                        <a:gd name="connsiteX9" fmla="*/ 776835 w 894541"/>
                        <a:gd name="connsiteY9" fmla="*/ 299451 h 509844"/>
                        <a:gd name="connsiteX10" fmla="*/ 801112 w 894541"/>
                        <a:gd name="connsiteY10" fmla="*/ 291359 h 509844"/>
                        <a:gd name="connsiteX11" fmla="*/ 809204 w 894541"/>
                        <a:gd name="connsiteY11" fmla="*/ 267083 h 509844"/>
                        <a:gd name="connsiteX12" fmla="*/ 784927 w 894541"/>
                        <a:gd name="connsiteY12" fmla="*/ 226622 h 509844"/>
                        <a:gd name="connsiteX13" fmla="*/ 736375 w 894541"/>
                        <a:gd name="connsiteY13" fmla="*/ 210438 h 509844"/>
                        <a:gd name="connsiteX14" fmla="*/ 712099 w 894541"/>
                        <a:gd name="connsiteY14" fmla="*/ 202346 h 509844"/>
                        <a:gd name="connsiteX15" fmla="*/ 623087 w 894541"/>
                        <a:gd name="connsiteY15" fmla="*/ 218530 h 509844"/>
                        <a:gd name="connsiteX16" fmla="*/ 598811 w 894541"/>
                        <a:gd name="connsiteY16" fmla="*/ 234714 h 509844"/>
                        <a:gd name="connsiteX17" fmla="*/ 647363 w 894541"/>
                        <a:gd name="connsiteY17" fmla="*/ 250899 h 509844"/>
                        <a:gd name="connsiteX18" fmla="*/ 639271 w 894541"/>
                        <a:gd name="connsiteY18" fmla="*/ 186162 h 509844"/>
                        <a:gd name="connsiteX19" fmla="*/ 614995 w 894541"/>
                        <a:gd name="connsiteY19" fmla="*/ 169978 h 509844"/>
                        <a:gd name="connsiteX20" fmla="*/ 550258 w 894541"/>
                        <a:gd name="connsiteY20" fmla="*/ 153794 h 509844"/>
                        <a:gd name="connsiteX21" fmla="*/ 485522 w 894541"/>
                        <a:gd name="connsiteY21" fmla="*/ 186162 h 509844"/>
                        <a:gd name="connsiteX22" fmla="*/ 493614 w 894541"/>
                        <a:gd name="connsiteY22" fmla="*/ 226622 h 509844"/>
                        <a:gd name="connsiteX23" fmla="*/ 517890 w 894541"/>
                        <a:gd name="connsiteY23" fmla="*/ 218530 h 509844"/>
                        <a:gd name="connsiteX24" fmla="*/ 534074 w 894541"/>
                        <a:gd name="connsiteY24" fmla="*/ 121426 h 509844"/>
                        <a:gd name="connsiteX25" fmla="*/ 445062 w 894541"/>
                        <a:gd name="connsiteY25" fmla="*/ 97150 h 509844"/>
                        <a:gd name="connsiteX26" fmla="*/ 396510 w 894541"/>
                        <a:gd name="connsiteY26" fmla="*/ 80966 h 509844"/>
                        <a:gd name="connsiteX27" fmla="*/ 323681 w 894541"/>
                        <a:gd name="connsiteY27" fmla="*/ 89058 h 509844"/>
                        <a:gd name="connsiteX28" fmla="*/ 331773 w 894541"/>
                        <a:gd name="connsiteY28" fmla="*/ 121426 h 509844"/>
                        <a:gd name="connsiteX29" fmla="*/ 339866 w 894541"/>
                        <a:gd name="connsiteY29" fmla="*/ 97150 h 509844"/>
                        <a:gd name="connsiteX30" fmla="*/ 323681 w 894541"/>
                        <a:gd name="connsiteY30" fmla="*/ 48598 h 509844"/>
                        <a:gd name="connsiteX31" fmla="*/ 137565 w 894541"/>
                        <a:gd name="connsiteY31" fmla="*/ 56690 h 509844"/>
                        <a:gd name="connsiteX32" fmla="*/ 129473 w 894541"/>
                        <a:gd name="connsiteY32" fmla="*/ 80966 h 509844"/>
                        <a:gd name="connsiteX33" fmla="*/ 153749 w 894541"/>
                        <a:gd name="connsiteY33" fmla="*/ 105242 h 509844"/>
                        <a:gd name="connsiteX34" fmla="*/ 202301 w 894541"/>
                        <a:gd name="connsiteY34" fmla="*/ 121426 h 509844"/>
                        <a:gd name="connsiteX35" fmla="*/ 226577 w 894541"/>
                        <a:gd name="connsiteY35" fmla="*/ 72874 h 509844"/>
                        <a:gd name="connsiteX36" fmla="*/ 218485 w 894541"/>
                        <a:gd name="connsiteY36" fmla="*/ 48598 h 509844"/>
                        <a:gd name="connsiteX37" fmla="*/ 194209 w 894541"/>
                        <a:gd name="connsiteY37" fmla="*/ 40506 h 509844"/>
                        <a:gd name="connsiteX38" fmla="*/ 129473 w 894541"/>
                        <a:gd name="connsiteY38" fmla="*/ 24322 h 509844"/>
                        <a:gd name="connsiteX39" fmla="*/ 80920 w 894541"/>
                        <a:gd name="connsiteY39" fmla="*/ 8137 h 509844"/>
                        <a:gd name="connsiteX40" fmla="*/ 0 w 894541"/>
                        <a:gd name="connsiteY40" fmla="*/ 45 h 50984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</a:cxnLst>
                      <a:rect l="l" t="t" r="r" b="b"/>
                      <a:pathLst>
                        <a:path w="894541" h="509844">
                          <a:moveTo>
                            <a:pt x="865848" y="509844"/>
                          </a:moveTo>
                          <a:cubicBezTo>
                            <a:pt x="871243" y="499055"/>
                            <a:pt x="880536" y="489446"/>
                            <a:pt x="882032" y="477476"/>
                          </a:cubicBezTo>
                          <a:cubicBezTo>
                            <a:pt x="889644" y="416581"/>
                            <a:pt x="830706" y="449430"/>
                            <a:pt x="793020" y="453199"/>
                          </a:cubicBezTo>
                          <a:cubicBezTo>
                            <a:pt x="795717" y="461291"/>
                            <a:pt x="792837" y="475407"/>
                            <a:pt x="801112" y="477476"/>
                          </a:cubicBezTo>
                          <a:cubicBezTo>
                            <a:pt x="838980" y="486943"/>
                            <a:pt x="856369" y="470308"/>
                            <a:pt x="882032" y="453199"/>
                          </a:cubicBezTo>
                          <a:cubicBezTo>
                            <a:pt x="902036" y="393186"/>
                            <a:pt x="895021" y="424445"/>
                            <a:pt x="882032" y="307543"/>
                          </a:cubicBezTo>
                          <a:cubicBezTo>
                            <a:pt x="881090" y="299065"/>
                            <a:pt x="879971" y="289298"/>
                            <a:pt x="873940" y="283267"/>
                          </a:cubicBezTo>
                          <a:cubicBezTo>
                            <a:pt x="860186" y="269513"/>
                            <a:pt x="825388" y="250899"/>
                            <a:pt x="825388" y="250899"/>
                          </a:cubicBezTo>
                          <a:cubicBezTo>
                            <a:pt x="806506" y="253596"/>
                            <a:pt x="782230" y="245504"/>
                            <a:pt x="768743" y="258991"/>
                          </a:cubicBezTo>
                          <a:cubicBezTo>
                            <a:pt x="759018" y="268716"/>
                            <a:pt x="767109" y="289726"/>
                            <a:pt x="776835" y="299451"/>
                          </a:cubicBezTo>
                          <a:cubicBezTo>
                            <a:pt x="782867" y="305483"/>
                            <a:pt x="793020" y="294056"/>
                            <a:pt x="801112" y="291359"/>
                          </a:cubicBezTo>
                          <a:cubicBezTo>
                            <a:pt x="803809" y="283267"/>
                            <a:pt x="809204" y="275613"/>
                            <a:pt x="809204" y="267083"/>
                          </a:cubicBezTo>
                          <a:cubicBezTo>
                            <a:pt x="809204" y="253240"/>
                            <a:pt x="797747" y="233032"/>
                            <a:pt x="784927" y="226622"/>
                          </a:cubicBezTo>
                          <a:cubicBezTo>
                            <a:pt x="769669" y="218993"/>
                            <a:pt x="752559" y="215833"/>
                            <a:pt x="736375" y="210438"/>
                          </a:cubicBezTo>
                          <a:lnTo>
                            <a:pt x="712099" y="202346"/>
                          </a:lnTo>
                          <a:cubicBezTo>
                            <a:pt x="689784" y="205135"/>
                            <a:pt x="648035" y="206056"/>
                            <a:pt x="623087" y="218530"/>
                          </a:cubicBezTo>
                          <a:cubicBezTo>
                            <a:pt x="614388" y="222879"/>
                            <a:pt x="606903" y="229319"/>
                            <a:pt x="598811" y="234714"/>
                          </a:cubicBezTo>
                          <a:cubicBezTo>
                            <a:pt x="598824" y="234733"/>
                            <a:pt x="631106" y="299671"/>
                            <a:pt x="647363" y="250899"/>
                          </a:cubicBezTo>
                          <a:cubicBezTo>
                            <a:pt x="654240" y="230268"/>
                            <a:pt x="647348" y="206354"/>
                            <a:pt x="639271" y="186162"/>
                          </a:cubicBezTo>
                          <a:cubicBezTo>
                            <a:pt x="635659" y="177132"/>
                            <a:pt x="623694" y="174327"/>
                            <a:pt x="614995" y="169978"/>
                          </a:cubicBezTo>
                          <a:cubicBezTo>
                            <a:pt x="598406" y="161684"/>
                            <a:pt x="565648" y="156872"/>
                            <a:pt x="550258" y="153794"/>
                          </a:cubicBezTo>
                          <a:cubicBezTo>
                            <a:pt x="527509" y="157585"/>
                            <a:pt x="489826" y="151731"/>
                            <a:pt x="485522" y="186162"/>
                          </a:cubicBezTo>
                          <a:cubicBezTo>
                            <a:pt x="483816" y="199810"/>
                            <a:pt x="490917" y="213135"/>
                            <a:pt x="493614" y="226622"/>
                          </a:cubicBezTo>
                          <a:cubicBezTo>
                            <a:pt x="501706" y="223925"/>
                            <a:pt x="510793" y="223261"/>
                            <a:pt x="517890" y="218530"/>
                          </a:cubicBezTo>
                          <a:cubicBezTo>
                            <a:pt x="551076" y="196406"/>
                            <a:pt x="561276" y="164171"/>
                            <a:pt x="534074" y="121426"/>
                          </a:cubicBezTo>
                          <a:cubicBezTo>
                            <a:pt x="527227" y="110667"/>
                            <a:pt x="458107" y="100708"/>
                            <a:pt x="445062" y="97150"/>
                          </a:cubicBezTo>
                          <a:cubicBezTo>
                            <a:pt x="428604" y="92661"/>
                            <a:pt x="396510" y="80966"/>
                            <a:pt x="396510" y="80966"/>
                          </a:cubicBezTo>
                          <a:cubicBezTo>
                            <a:pt x="372234" y="83663"/>
                            <a:pt x="346636" y="80711"/>
                            <a:pt x="323681" y="89058"/>
                          </a:cubicBezTo>
                          <a:cubicBezTo>
                            <a:pt x="268664" y="109064"/>
                            <a:pt x="328180" y="120228"/>
                            <a:pt x="331773" y="121426"/>
                          </a:cubicBezTo>
                          <a:cubicBezTo>
                            <a:pt x="334471" y="113334"/>
                            <a:pt x="340808" y="105628"/>
                            <a:pt x="339866" y="97150"/>
                          </a:cubicBezTo>
                          <a:cubicBezTo>
                            <a:pt x="337982" y="80195"/>
                            <a:pt x="323681" y="48598"/>
                            <a:pt x="323681" y="48598"/>
                          </a:cubicBezTo>
                          <a:cubicBezTo>
                            <a:pt x="261642" y="51295"/>
                            <a:pt x="198817" y="46481"/>
                            <a:pt x="137565" y="56690"/>
                          </a:cubicBezTo>
                          <a:cubicBezTo>
                            <a:pt x="129151" y="58092"/>
                            <a:pt x="126776" y="72874"/>
                            <a:pt x="129473" y="80966"/>
                          </a:cubicBezTo>
                          <a:cubicBezTo>
                            <a:pt x="133092" y="91823"/>
                            <a:pt x="143745" y="99684"/>
                            <a:pt x="153749" y="105242"/>
                          </a:cubicBezTo>
                          <a:cubicBezTo>
                            <a:pt x="168662" y="113527"/>
                            <a:pt x="202301" y="121426"/>
                            <a:pt x="202301" y="121426"/>
                          </a:cubicBezTo>
                          <a:cubicBezTo>
                            <a:pt x="210484" y="109152"/>
                            <a:pt x="226577" y="89625"/>
                            <a:pt x="226577" y="72874"/>
                          </a:cubicBezTo>
                          <a:cubicBezTo>
                            <a:pt x="226577" y="64344"/>
                            <a:pt x="224516" y="54629"/>
                            <a:pt x="218485" y="48598"/>
                          </a:cubicBezTo>
                          <a:cubicBezTo>
                            <a:pt x="212454" y="42567"/>
                            <a:pt x="202438" y="42750"/>
                            <a:pt x="194209" y="40506"/>
                          </a:cubicBezTo>
                          <a:cubicBezTo>
                            <a:pt x="172750" y="34654"/>
                            <a:pt x="150574" y="31356"/>
                            <a:pt x="129473" y="24322"/>
                          </a:cubicBezTo>
                          <a:cubicBezTo>
                            <a:pt x="113289" y="18927"/>
                            <a:pt x="97808" y="10550"/>
                            <a:pt x="80920" y="8137"/>
                          </a:cubicBezTo>
                          <a:cubicBezTo>
                            <a:pt x="16265" y="-1099"/>
                            <a:pt x="43349" y="45"/>
                            <a:pt x="0" y="45"/>
                          </a:cubicBez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22" name="Vrije vorm 30">
                      <a:extLst>
                        <a:ext uri="{FF2B5EF4-FFF2-40B4-BE49-F238E27FC236}">
                          <a16:creationId xmlns:a16="http://schemas.microsoft.com/office/drawing/2014/main" id="{F26F3A46-7B70-4719-8F74-3D2790D365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49508" y="614995"/>
                      <a:ext cx="915861" cy="469338"/>
                    </a:xfrm>
                    <a:custGeom>
                      <a:avLst/>
                      <a:gdLst>
                        <a:gd name="connsiteX0" fmla="*/ 0 w 915861"/>
                        <a:gd name="connsiteY0" fmla="*/ 469338 h 469338"/>
                        <a:gd name="connsiteX1" fmla="*/ 8092 w 915861"/>
                        <a:gd name="connsiteY1" fmla="*/ 404601 h 469338"/>
                        <a:gd name="connsiteX2" fmla="*/ 24276 w 915861"/>
                        <a:gd name="connsiteY2" fmla="*/ 420786 h 469338"/>
                        <a:gd name="connsiteX3" fmla="*/ 16184 w 915861"/>
                        <a:gd name="connsiteY3" fmla="*/ 445062 h 469338"/>
                        <a:gd name="connsiteX4" fmla="*/ 16184 w 915861"/>
                        <a:gd name="connsiteY4" fmla="*/ 356049 h 469338"/>
                        <a:gd name="connsiteX5" fmla="*/ 24276 w 915861"/>
                        <a:gd name="connsiteY5" fmla="*/ 323681 h 469338"/>
                        <a:gd name="connsiteX6" fmla="*/ 48552 w 915861"/>
                        <a:gd name="connsiteY6" fmla="*/ 299405 h 469338"/>
                        <a:gd name="connsiteX7" fmla="*/ 137565 w 915861"/>
                        <a:gd name="connsiteY7" fmla="*/ 307497 h 469338"/>
                        <a:gd name="connsiteX8" fmla="*/ 129473 w 915861"/>
                        <a:gd name="connsiteY8" fmla="*/ 331773 h 469338"/>
                        <a:gd name="connsiteX9" fmla="*/ 105196 w 915861"/>
                        <a:gd name="connsiteY9" fmla="*/ 339865 h 469338"/>
                        <a:gd name="connsiteX10" fmla="*/ 64736 w 915861"/>
                        <a:gd name="connsiteY10" fmla="*/ 331773 h 469338"/>
                        <a:gd name="connsiteX11" fmla="*/ 89012 w 915861"/>
                        <a:gd name="connsiteY11" fmla="*/ 267037 h 469338"/>
                        <a:gd name="connsiteX12" fmla="*/ 145657 w 915861"/>
                        <a:gd name="connsiteY12" fmla="*/ 258945 h 469338"/>
                        <a:gd name="connsiteX13" fmla="*/ 194209 w 915861"/>
                        <a:gd name="connsiteY13" fmla="*/ 267037 h 469338"/>
                        <a:gd name="connsiteX14" fmla="*/ 186117 w 915861"/>
                        <a:gd name="connsiteY14" fmla="*/ 299405 h 469338"/>
                        <a:gd name="connsiteX15" fmla="*/ 218485 w 915861"/>
                        <a:gd name="connsiteY15" fmla="*/ 218485 h 469338"/>
                        <a:gd name="connsiteX16" fmla="*/ 234669 w 915861"/>
                        <a:gd name="connsiteY16" fmla="*/ 194209 h 469338"/>
                        <a:gd name="connsiteX17" fmla="*/ 356050 w 915861"/>
                        <a:gd name="connsiteY17" fmla="*/ 194209 h 469338"/>
                        <a:gd name="connsiteX18" fmla="*/ 380326 w 915861"/>
                        <a:gd name="connsiteY18" fmla="*/ 218485 h 469338"/>
                        <a:gd name="connsiteX19" fmla="*/ 380326 w 915861"/>
                        <a:gd name="connsiteY19" fmla="*/ 267037 h 469338"/>
                        <a:gd name="connsiteX20" fmla="*/ 356050 w 915861"/>
                        <a:gd name="connsiteY20" fmla="*/ 283221 h 469338"/>
                        <a:gd name="connsiteX21" fmla="*/ 323681 w 915861"/>
                        <a:gd name="connsiteY21" fmla="*/ 242761 h 469338"/>
                        <a:gd name="connsiteX22" fmla="*/ 331773 w 915861"/>
                        <a:gd name="connsiteY22" fmla="*/ 218485 h 469338"/>
                        <a:gd name="connsiteX23" fmla="*/ 380326 w 915861"/>
                        <a:gd name="connsiteY23" fmla="*/ 194209 h 469338"/>
                        <a:gd name="connsiteX24" fmla="*/ 428878 w 915861"/>
                        <a:gd name="connsiteY24" fmla="*/ 169932 h 469338"/>
                        <a:gd name="connsiteX25" fmla="*/ 461246 w 915861"/>
                        <a:gd name="connsiteY25" fmla="*/ 178024 h 469338"/>
                        <a:gd name="connsiteX26" fmla="*/ 509798 w 915861"/>
                        <a:gd name="connsiteY26" fmla="*/ 202301 h 469338"/>
                        <a:gd name="connsiteX27" fmla="*/ 509798 w 915861"/>
                        <a:gd name="connsiteY27" fmla="*/ 267037 h 469338"/>
                        <a:gd name="connsiteX28" fmla="*/ 485522 w 915861"/>
                        <a:gd name="connsiteY28" fmla="*/ 275129 h 469338"/>
                        <a:gd name="connsiteX29" fmla="*/ 396510 w 915861"/>
                        <a:gd name="connsiteY29" fmla="*/ 242761 h 469338"/>
                        <a:gd name="connsiteX30" fmla="*/ 436970 w 915861"/>
                        <a:gd name="connsiteY30" fmla="*/ 210393 h 469338"/>
                        <a:gd name="connsiteX31" fmla="*/ 461246 w 915861"/>
                        <a:gd name="connsiteY31" fmla="*/ 194209 h 469338"/>
                        <a:gd name="connsiteX32" fmla="*/ 509798 w 915861"/>
                        <a:gd name="connsiteY32" fmla="*/ 178024 h 469338"/>
                        <a:gd name="connsiteX33" fmla="*/ 623087 w 915861"/>
                        <a:gd name="connsiteY33" fmla="*/ 186117 h 469338"/>
                        <a:gd name="connsiteX34" fmla="*/ 590719 w 915861"/>
                        <a:gd name="connsiteY34" fmla="*/ 250853 h 469338"/>
                        <a:gd name="connsiteX35" fmla="*/ 558350 w 915861"/>
                        <a:gd name="connsiteY35" fmla="*/ 169932 h 469338"/>
                        <a:gd name="connsiteX36" fmla="*/ 679731 w 915861"/>
                        <a:gd name="connsiteY36" fmla="*/ 145656 h 469338"/>
                        <a:gd name="connsiteX37" fmla="*/ 736375 w 915861"/>
                        <a:gd name="connsiteY37" fmla="*/ 153748 h 469338"/>
                        <a:gd name="connsiteX38" fmla="*/ 744467 w 915861"/>
                        <a:gd name="connsiteY38" fmla="*/ 202301 h 469338"/>
                        <a:gd name="connsiteX39" fmla="*/ 720191 w 915861"/>
                        <a:gd name="connsiteY39" fmla="*/ 210393 h 469338"/>
                        <a:gd name="connsiteX40" fmla="*/ 728283 w 915861"/>
                        <a:gd name="connsiteY40" fmla="*/ 113288 h 469338"/>
                        <a:gd name="connsiteX41" fmla="*/ 801111 w 915861"/>
                        <a:gd name="connsiteY41" fmla="*/ 121380 h 469338"/>
                        <a:gd name="connsiteX42" fmla="*/ 809204 w 915861"/>
                        <a:gd name="connsiteY42" fmla="*/ 145656 h 469338"/>
                        <a:gd name="connsiteX43" fmla="*/ 793019 w 915861"/>
                        <a:gd name="connsiteY43" fmla="*/ 129472 h 469338"/>
                        <a:gd name="connsiteX44" fmla="*/ 809204 w 915861"/>
                        <a:gd name="connsiteY44" fmla="*/ 113288 h 469338"/>
                        <a:gd name="connsiteX45" fmla="*/ 865848 w 915861"/>
                        <a:gd name="connsiteY45" fmla="*/ 105196 h 469338"/>
                        <a:gd name="connsiteX46" fmla="*/ 890124 w 915861"/>
                        <a:gd name="connsiteY46" fmla="*/ 97104 h 469338"/>
                        <a:gd name="connsiteX47" fmla="*/ 914400 w 915861"/>
                        <a:gd name="connsiteY47" fmla="*/ 105196 h 469338"/>
                        <a:gd name="connsiteX48" fmla="*/ 906308 w 915861"/>
                        <a:gd name="connsiteY48" fmla="*/ 129472 h 469338"/>
                        <a:gd name="connsiteX49" fmla="*/ 873940 w 915861"/>
                        <a:gd name="connsiteY49" fmla="*/ 121380 h 469338"/>
                        <a:gd name="connsiteX50" fmla="*/ 882032 w 915861"/>
                        <a:gd name="connsiteY50" fmla="*/ 64736 h 469338"/>
                        <a:gd name="connsiteX51" fmla="*/ 890124 w 915861"/>
                        <a:gd name="connsiteY51" fmla="*/ 40460 h 469338"/>
                        <a:gd name="connsiteX52" fmla="*/ 890124 w 915861"/>
                        <a:gd name="connsiteY52" fmla="*/ 0 h 4693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</a:cxnLst>
                      <a:rect l="l" t="t" r="r" b="b"/>
                      <a:pathLst>
                        <a:path w="915861" h="469338">
                          <a:moveTo>
                            <a:pt x="0" y="469338"/>
                          </a:moveTo>
                          <a:cubicBezTo>
                            <a:pt x="2697" y="447759"/>
                            <a:pt x="-1634" y="424052"/>
                            <a:pt x="8092" y="404601"/>
                          </a:cubicBezTo>
                          <a:cubicBezTo>
                            <a:pt x="11504" y="397777"/>
                            <a:pt x="22780" y="413305"/>
                            <a:pt x="24276" y="420786"/>
                          </a:cubicBezTo>
                          <a:cubicBezTo>
                            <a:pt x="25949" y="429150"/>
                            <a:pt x="18881" y="436970"/>
                            <a:pt x="16184" y="445062"/>
                          </a:cubicBezTo>
                          <a:cubicBezTo>
                            <a:pt x="2013" y="402548"/>
                            <a:pt x="5001" y="423150"/>
                            <a:pt x="16184" y="356049"/>
                          </a:cubicBezTo>
                          <a:cubicBezTo>
                            <a:pt x="18012" y="345079"/>
                            <a:pt x="18758" y="333337"/>
                            <a:pt x="24276" y="323681"/>
                          </a:cubicBezTo>
                          <a:cubicBezTo>
                            <a:pt x="29954" y="313745"/>
                            <a:pt x="40460" y="307497"/>
                            <a:pt x="48552" y="299405"/>
                          </a:cubicBezTo>
                          <a:cubicBezTo>
                            <a:pt x="78223" y="302102"/>
                            <a:pt x="109903" y="296432"/>
                            <a:pt x="137565" y="307497"/>
                          </a:cubicBezTo>
                          <a:cubicBezTo>
                            <a:pt x="145485" y="310665"/>
                            <a:pt x="135505" y="325742"/>
                            <a:pt x="129473" y="331773"/>
                          </a:cubicBezTo>
                          <a:cubicBezTo>
                            <a:pt x="123441" y="337805"/>
                            <a:pt x="113288" y="337168"/>
                            <a:pt x="105196" y="339865"/>
                          </a:cubicBezTo>
                          <a:cubicBezTo>
                            <a:pt x="91709" y="337168"/>
                            <a:pt x="72365" y="343217"/>
                            <a:pt x="64736" y="331773"/>
                          </a:cubicBezTo>
                          <a:cubicBezTo>
                            <a:pt x="59591" y="324055"/>
                            <a:pt x="75907" y="272861"/>
                            <a:pt x="89012" y="267037"/>
                          </a:cubicBezTo>
                          <a:cubicBezTo>
                            <a:pt x="106441" y="259291"/>
                            <a:pt x="126775" y="261642"/>
                            <a:pt x="145657" y="258945"/>
                          </a:cubicBezTo>
                          <a:cubicBezTo>
                            <a:pt x="161841" y="261642"/>
                            <a:pt x="182607" y="255435"/>
                            <a:pt x="194209" y="267037"/>
                          </a:cubicBezTo>
                          <a:cubicBezTo>
                            <a:pt x="202073" y="274901"/>
                            <a:pt x="186117" y="310526"/>
                            <a:pt x="186117" y="299405"/>
                          </a:cubicBezTo>
                          <a:cubicBezTo>
                            <a:pt x="186117" y="231218"/>
                            <a:pt x="180273" y="243960"/>
                            <a:pt x="218485" y="218485"/>
                          </a:cubicBezTo>
                          <a:cubicBezTo>
                            <a:pt x="223880" y="210393"/>
                            <a:pt x="225970" y="198558"/>
                            <a:pt x="234669" y="194209"/>
                          </a:cubicBezTo>
                          <a:cubicBezTo>
                            <a:pt x="267690" y="177699"/>
                            <a:pt x="325904" y="190860"/>
                            <a:pt x="356050" y="194209"/>
                          </a:cubicBezTo>
                          <a:cubicBezTo>
                            <a:pt x="364142" y="202301"/>
                            <a:pt x="373978" y="208963"/>
                            <a:pt x="380326" y="218485"/>
                          </a:cubicBezTo>
                          <a:cubicBezTo>
                            <a:pt x="390134" y="233198"/>
                            <a:pt x="392096" y="252324"/>
                            <a:pt x="380326" y="267037"/>
                          </a:cubicBezTo>
                          <a:cubicBezTo>
                            <a:pt x="374251" y="274631"/>
                            <a:pt x="364142" y="277826"/>
                            <a:pt x="356050" y="283221"/>
                          </a:cubicBezTo>
                          <a:cubicBezTo>
                            <a:pt x="347402" y="274574"/>
                            <a:pt x="325723" y="255012"/>
                            <a:pt x="323681" y="242761"/>
                          </a:cubicBezTo>
                          <a:cubicBezTo>
                            <a:pt x="322279" y="234347"/>
                            <a:pt x="326444" y="225146"/>
                            <a:pt x="331773" y="218485"/>
                          </a:cubicBezTo>
                          <a:cubicBezTo>
                            <a:pt x="343181" y="204225"/>
                            <a:pt x="364334" y="199540"/>
                            <a:pt x="380326" y="194209"/>
                          </a:cubicBezTo>
                          <a:cubicBezTo>
                            <a:pt x="392600" y="186026"/>
                            <a:pt x="412126" y="169932"/>
                            <a:pt x="428878" y="169932"/>
                          </a:cubicBezTo>
                          <a:cubicBezTo>
                            <a:pt x="439999" y="169932"/>
                            <a:pt x="450553" y="174969"/>
                            <a:pt x="461246" y="178024"/>
                          </a:cubicBezTo>
                          <a:cubicBezTo>
                            <a:pt x="490558" y="186399"/>
                            <a:pt x="483202" y="184570"/>
                            <a:pt x="509798" y="202301"/>
                          </a:cubicBezTo>
                          <a:cubicBezTo>
                            <a:pt x="517529" y="225495"/>
                            <a:pt x="527158" y="240997"/>
                            <a:pt x="509798" y="267037"/>
                          </a:cubicBezTo>
                          <a:cubicBezTo>
                            <a:pt x="505067" y="274134"/>
                            <a:pt x="493614" y="272432"/>
                            <a:pt x="485522" y="275129"/>
                          </a:cubicBezTo>
                          <a:cubicBezTo>
                            <a:pt x="474252" y="274002"/>
                            <a:pt x="388588" y="290295"/>
                            <a:pt x="396510" y="242761"/>
                          </a:cubicBezTo>
                          <a:cubicBezTo>
                            <a:pt x="401470" y="212999"/>
                            <a:pt x="417461" y="220147"/>
                            <a:pt x="436970" y="210393"/>
                          </a:cubicBezTo>
                          <a:cubicBezTo>
                            <a:pt x="445669" y="206044"/>
                            <a:pt x="452359" y="198159"/>
                            <a:pt x="461246" y="194209"/>
                          </a:cubicBezTo>
                          <a:cubicBezTo>
                            <a:pt x="476835" y="187280"/>
                            <a:pt x="509798" y="178024"/>
                            <a:pt x="509798" y="178024"/>
                          </a:cubicBezTo>
                          <a:cubicBezTo>
                            <a:pt x="547561" y="180722"/>
                            <a:pt x="590844" y="166275"/>
                            <a:pt x="623087" y="186117"/>
                          </a:cubicBezTo>
                          <a:cubicBezTo>
                            <a:pt x="688426" y="226326"/>
                            <a:pt x="599710" y="247856"/>
                            <a:pt x="590719" y="250853"/>
                          </a:cubicBezTo>
                          <a:cubicBezTo>
                            <a:pt x="549002" y="242510"/>
                            <a:pt x="508434" y="248370"/>
                            <a:pt x="558350" y="169932"/>
                          </a:cubicBezTo>
                          <a:cubicBezTo>
                            <a:pt x="569264" y="152781"/>
                            <a:pt x="677014" y="145958"/>
                            <a:pt x="679731" y="145656"/>
                          </a:cubicBezTo>
                          <a:cubicBezTo>
                            <a:pt x="698612" y="148353"/>
                            <a:pt x="718946" y="146002"/>
                            <a:pt x="736375" y="153748"/>
                          </a:cubicBezTo>
                          <a:cubicBezTo>
                            <a:pt x="754945" y="162001"/>
                            <a:pt x="757692" y="189076"/>
                            <a:pt x="744467" y="202301"/>
                          </a:cubicBezTo>
                          <a:cubicBezTo>
                            <a:pt x="738436" y="208333"/>
                            <a:pt x="728283" y="207696"/>
                            <a:pt x="720191" y="210393"/>
                          </a:cubicBezTo>
                          <a:cubicBezTo>
                            <a:pt x="722888" y="178025"/>
                            <a:pt x="706434" y="137322"/>
                            <a:pt x="728283" y="113288"/>
                          </a:cubicBezTo>
                          <a:cubicBezTo>
                            <a:pt x="744713" y="95215"/>
                            <a:pt x="778433" y="112309"/>
                            <a:pt x="801111" y="121380"/>
                          </a:cubicBezTo>
                          <a:cubicBezTo>
                            <a:pt x="809031" y="124548"/>
                            <a:pt x="815235" y="139625"/>
                            <a:pt x="809204" y="145656"/>
                          </a:cubicBezTo>
                          <a:lnTo>
                            <a:pt x="793019" y="129472"/>
                          </a:lnTo>
                          <a:cubicBezTo>
                            <a:pt x="798414" y="124077"/>
                            <a:pt x="801966" y="115701"/>
                            <a:pt x="809204" y="113288"/>
                          </a:cubicBezTo>
                          <a:cubicBezTo>
                            <a:pt x="827298" y="107257"/>
                            <a:pt x="847145" y="108937"/>
                            <a:pt x="865848" y="105196"/>
                          </a:cubicBezTo>
                          <a:cubicBezTo>
                            <a:pt x="874212" y="103523"/>
                            <a:pt x="882032" y="99801"/>
                            <a:pt x="890124" y="97104"/>
                          </a:cubicBezTo>
                          <a:cubicBezTo>
                            <a:pt x="898216" y="99801"/>
                            <a:pt x="910585" y="97567"/>
                            <a:pt x="914400" y="105196"/>
                          </a:cubicBezTo>
                          <a:cubicBezTo>
                            <a:pt x="918215" y="112825"/>
                            <a:pt x="914228" y="126304"/>
                            <a:pt x="906308" y="129472"/>
                          </a:cubicBezTo>
                          <a:cubicBezTo>
                            <a:pt x="895982" y="133602"/>
                            <a:pt x="884729" y="124077"/>
                            <a:pt x="873940" y="121380"/>
                          </a:cubicBezTo>
                          <a:cubicBezTo>
                            <a:pt x="876637" y="102499"/>
                            <a:pt x="878291" y="83439"/>
                            <a:pt x="882032" y="64736"/>
                          </a:cubicBezTo>
                          <a:cubicBezTo>
                            <a:pt x="883705" y="56372"/>
                            <a:pt x="889066" y="48924"/>
                            <a:pt x="890124" y="40460"/>
                          </a:cubicBezTo>
                          <a:cubicBezTo>
                            <a:pt x="891797" y="27077"/>
                            <a:pt x="890124" y="13487"/>
                            <a:pt x="890124" y="0"/>
                          </a:cubicBez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20" name="Tekstvak 19">
                      <a:extLst>
                        <a:ext uri="{FF2B5EF4-FFF2-40B4-BE49-F238E27FC236}">
                          <a16:creationId xmlns:a16="http://schemas.microsoft.com/office/drawing/2014/main" id="{8F0EC496-A2B4-4DF5-B074-34023D880BE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98018" y="1289211"/>
                      <a:ext cx="8507871" cy="375487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nl-NL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                       </a:t>
                      </a:r>
                      <a:r>
                        <a:rPr lang="nl-NL" b="1" dirty="0"/>
                        <a:t>CO</a:t>
                      </a:r>
                      <a:r>
                        <a:rPr lang="nl-NL" b="1" baseline="-25000" dirty="0"/>
                        <a:t>2</a:t>
                      </a:r>
                      <a:r>
                        <a:rPr lang="nl-NL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                                                                                         </a:t>
                      </a:r>
                      <a:r>
                        <a:rPr lang="nl-NL" b="1" dirty="0"/>
                        <a:t>H</a:t>
                      </a:r>
                      <a:r>
                        <a:rPr lang="nl-NL" b="1" baseline="-25000" dirty="0"/>
                        <a:t>2</a:t>
                      </a:r>
                      <a:r>
                        <a:rPr lang="nl-NL" b="1" dirty="0"/>
                        <a:t>O</a:t>
                      </a:r>
                      <a:r>
                        <a:rPr lang="nl-NL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   </a:t>
                      </a:r>
                      <a:r>
                        <a:rPr lang="nl-NL" dirty="0"/>
                        <a:t>(N</a:t>
                      </a:r>
                      <a:r>
                        <a:rPr lang="nl-NL" baseline="-25000" dirty="0"/>
                        <a:t>2</a:t>
                      </a:r>
                      <a:r>
                        <a:rPr lang="nl-NL" dirty="0"/>
                        <a:t>)</a:t>
                      </a:r>
                    </a:p>
                    <a:p>
                      <a:endParaRPr lang="nl-NL" sz="2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nl-NL" dirty="0"/>
                        <a:t>           </a:t>
                      </a:r>
                      <a:r>
                        <a:rPr lang="nl-NL" sz="400" dirty="0"/>
                        <a:t>         </a:t>
                      </a:r>
                      <a:r>
                        <a:rPr lang="nl-NL" dirty="0">
                          <a:solidFill>
                            <a:schemeClr val="bg1"/>
                          </a:solidFill>
                        </a:rPr>
                        <a:t>poreuze elektrodes</a:t>
                      </a:r>
                    </a:p>
                    <a:p>
                      <a:r>
                        <a:rPr lang="nl-NL" dirty="0"/>
                        <a:t>                                                                            </a:t>
                      </a:r>
                      <a:r>
                        <a:rPr lang="nl-NL" b="1" dirty="0"/>
                        <a:t>H</a:t>
                      </a:r>
                      <a:r>
                        <a:rPr lang="nl-NL" b="1" baseline="30000" dirty="0"/>
                        <a:t>+</a:t>
                      </a:r>
                    </a:p>
                    <a:p>
                      <a:r>
                        <a:rPr lang="nl-NL" dirty="0"/>
                        <a:t>             </a:t>
                      </a:r>
                    </a:p>
                    <a:p>
                      <a:endParaRPr lang="nl-NL" dirty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nl-NL" dirty="0">
                          <a:solidFill>
                            <a:srgbClr val="C00000"/>
                          </a:solidFill>
                        </a:rPr>
                        <a:t>                                                                         </a:t>
                      </a:r>
                    </a:p>
                    <a:p>
                      <a:endParaRPr lang="nl-NL" dirty="0">
                        <a:solidFill>
                          <a:srgbClr val="C00000"/>
                        </a:solidFill>
                      </a:endParaRPr>
                    </a:p>
                    <a:p>
                      <a:endParaRPr lang="nl-NL" dirty="0">
                        <a:solidFill>
                          <a:srgbClr val="C00000"/>
                        </a:solidFill>
                      </a:endParaRPr>
                    </a:p>
                    <a:p>
                      <a:endParaRPr lang="nl-NL" dirty="0">
                        <a:solidFill>
                          <a:srgbClr val="C00000"/>
                        </a:solidFill>
                      </a:endParaRPr>
                    </a:p>
                    <a:p>
                      <a:endParaRPr lang="nl-NL" sz="1600" dirty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nl-NL" dirty="0">
                          <a:solidFill>
                            <a:srgbClr val="00B050"/>
                          </a:solidFill>
                        </a:rPr>
                        <a:t>                     </a:t>
                      </a:r>
                      <a:r>
                        <a:rPr lang="nl-NL" b="1" dirty="0"/>
                        <a:t>CH</a:t>
                      </a:r>
                      <a:r>
                        <a:rPr lang="nl-NL" b="1" baseline="-25000" dirty="0"/>
                        <a:t>3</a:t>
                      </a:r>
                      <a:r>
                        <a:rPr lang="nl-NL" b="1" dirty="0"/>
                        <a:t>OH</a:t>
                      </a:r>
                      <a:r>
                        <a:rPr lang="nl-NL" dirty="0"/>
                        <a:t>                                                                                          </a:t>
                      </a:r>
                      <a:r>
                        <a:rPr lang="nl-NL" b="1" dirty="0"/>
                        <a:t>O</a:t>
                      </a:r>
                      <a:r>
                        <a:rPr lang="nl-NL" b="1" baseline="-25000" dirty="0"/>
                        <a:t>2</a:t>
                      </a:r>
                      <a:r>
                        <a:rPr lang="nl-NL" dirty="0"/>
                        <a:t>     (N</a:t>
                      </a:r>
                      <a:r>
                        <a:rPr lang="nl-NL" baseline="-25000" dirty="0"/>
                        <a:t>2</a:t>
                      </a:r>
                      <a:r>
                        <a:rPr lang="nl-NL" dirty="0"/>
                        <a:t>)</a:t>
                      </a:r>
                    </a:p>
                    <a:p>
                      <a:r>
                        <a:rPr lang="nl-NL" dirty="0"/>
                        <a:t>                     en </a:t>
                      </a:r>
                      <a:r>
                        <a:rPr lang="nl-NL" b="1" dirty="0"/>
                        <a:t>H</a:t>
                      </a:r>
                      <a:r>
                        <a:rPr lang="nl-NL" b="1" baseline="-25000" dirty="0"/>
                        <a:t>2</a:t>
                      </a:r>
                      <a:r>
                        <a:rPr lang="nl-NL" b="1" dirty="0"/>
                        <a:t>O</a:t>
                      </a:r>
                    </a:p>
                  </p:txBody>
                </p:sp>
              </p:grpSp>
              <p:sp>
                <p:nvSpPr>
                  <p:cNvPr id="46" name="PIJL-RECHTS 14">
                    <a:extLst>
                      <a:ext uri="{FF2B5EF4-FFF2-40B4-BE49-F238E27FC236}">
                        <a16:creationId xmlns:a16="http://schemas.microsoft.com/office/drawing/2014/main" id="{9B823CFF-DA0C-4D38-894F-A1A3E2B09E6D}"/>
                      </a:ext>
                    </a:extLst>
                  </p:cNvPr>
                  <p:cNvSpPr/>
                  <p:nvPr/>
                </p:nvSpPr>
                <p:spPr>
                  <a:xfrm>
                    <a:off x="6437670" y="1916239"/>
                    <a:ext cx="350158" cy="136800"/>
                  </a:xfrm>
                  <a:prstGeom prst="rightArrow">
                    <a:avLst/>
                  </a:prstGeom>
                  <a:solidFill>
                    <a:srgbClr val="7030A0">
                      <a:alpha val="50196"/>
                    </a:srgb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/>
                  </a:p>
                </p:txBody>
              </p:sp>
            </p:grpSp>
            <p:sp>
              <p:nvSpPr>
                <p:cNvPr id="27" name="PIJL-RECHTS 14">
                  <a:extLst>
                    <a:ext uri="{FF2B5EF4-FFF2-40B4-BE49-F238E27FC236}">
                      <a16:creationId xmlns:a16="http://schemas.microsoft.com/office/drawing/2014/main" id="{2A3D836D-5ED9-4A67-85EF-6B4256DB6701}"/>
                    </a:ext>
                  </a:extLst>
                </p:cNvPr>
                <p:cNvSpPr/>
                <p:nvPr/>
              </p:nvSpPr>
              <p:spPr>
                <a:xfrm>
                  <a:off x="3859881" y="2982482"/>
                  <a:ext cx="1465733" cy="181599"/>
                </a:xfrm>
                <a:prstGeom prst="rightArrow">
                  <a:avLst>
                    <a:gd name="adj1" fmla="val 14012"/>
                    <a:gd name="adj2" fmla="val 45502"/>
                  </a:avLst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</p:grpSp>
          <p:sp>
            <p:nvSpPr>
              <p:cNvPr id="26" name="PIJL-RECHTS 14">
                <a:extLst>
                  <a:ext uri="{FF2B5EF4-FFF2-40B4-BE49-F238E27FC236}">
                    <a16:creationId xmlns:a16="http://schemas.microsoft.com/office/drawing/2014/main" id="{42108B7B-382E-4D4A-A9DD-D3B8CA9F6097}"/>
                  </a:ext>
                </a:extLst>
              </p:cNvPr>
              <p:cNvSpPr/>
              <p:nvPr/>
            </p:nvSpPr>
            <p:spPr>
              <a:xfrm rot="21160754">
                <a:off x="3955009" y="1161853"/>
                <a:ext cx="350158" cy="84710"/>
              </a:xfrm>
              <a:prstGeom prst="rightArrow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</p:grpSp>
        <p:sp>
          <p:nvSpPr>
            <p:cNvPr id="28" name="PIJL-RECHTS 13">
              <a:extLst>
                <a:ext uri="{FF2B5EF4-FFF2-40B4-BE49-F238E27FC236}">
                  <a16:creationId xmlns:a16="http://schemas.microsoft.com/office/drawing/2014/main" id="{286BB0CB-53E3-4069-9A01-C9C5A6757C9F}"/>
                </a:ext>
              </a:extLst>
            </p:cNvPr>
            <p:cNvSpPr/>
            <p:nvPr/>
          </p:nvSpPr>
          <p:spPr>
            <a:xfrm rot="10800000">
              <a:off x="2353210" y="1916239"/>
              <a:ext cx="350158" cy="136800"/>
            </a:xfrm>
            <a:prstGeom prst="rightArrow">
              <a:avLst/>
            </a:prstGeom>
            <a:solidFill>
              <a:srgbClr val="00B050">
                <a:alpha val="50196"/>
              </a:srgb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0" name="Tekstvak 29"/>
          <p:cNvSpPr txBox="1"/>
          <p:nvPr/>
        </p:nvSpPr>
        <p:spPr>
          <a:xfrm>
            <a:off x="320280" y="5822746"/>
            <a:ext cx="9177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</a:t>
            </a:r>
            <a:r>
              <a:rPr lang="nl-NL" b="1" dirty="0"/>
              <a:t>CH</a:t>
            </a:r>
            <a:r>
              <a:rPr lang="nl-NL" b="1" baseline="-25000" dirty="0"/>
              <a:t>3</a:t>
            </a:r>
            <a:r>
              <a:rPr lang="nl-NL" b="1" dirty="0"/>
              <a:t>OH</a:t>
            </a:r>
            <a:r>
              <a:rPr lang="nl-NL" dirty="0"/>
              <a:t>   </a:t>
            </a:r>
            <a:r>
              <a:rPr lang="nl-NL" b="1" dirty="0"/>
              <a:t>+</a:t>
            </a:r>
            <a:r>
              <a:rPr lang="nl-NL" dirty="0"/>
              <a:t>  </a:t>
            </a:r>
            <a:r>
              <a:rPr lang="nl-NL" b="1" dirty="0"/>
              <a:t>H</a:t>
            </a:r>
            <a:r>
              <a:rPr lang="nl-NL" b="1" baseline="-25000" dirty="0"/>
              <a:t>2</a:t>
            </a:r>
            <a:r>
              <a:rPr lang="nl-NL" b="1" dirty="0"/>
              <a:t>O  </a:t>
            </a:r>
            <a:r>
              <a:rPr lang="nl-NL" b="1" dirty="0">
                <a:sym typeface="Wingdings" panose="05000000000000000000" pitchFamily="2" charset="2"/>
              </a:rPr>
              <a:t>  </a:t>
            </a:r>
            <a:r>
              <a:rPr lang="nl-NL" b="1" dirty="0"/>
              <a:t>CO</a:t>
            </a:r>
            <a:r>
              <a:rPr lang="nl-NL" b="1" baseline="-25000" dirty="0"/>
              <a:t>2</a:t>
            </a:r>
            <a:r>
              <a:rPr lang="nl-NL" b="1" dirty="0">
                <a:sym typeface="Wingdings" panose="05000000000000000000" pitchFamily="2" charset="2"/>
              </a:rPr>
              <a:t> + 6 H</a:t>
            </a:r>
            <a:r>
              <a:rPr lang="nl-NL" b="1" baseline="30000" dirty="0">
                <a:sym typeface="Wingdings" panose="05000000000000000000" pitchFamily="2" charset="2"/>
              </a:rPr>
              <a:t>+</a:t>
            </a:r>
            <a:r>
              <a:rPr lang="nl-NL" b="1" dirty="0">
                <a:sym typeface="Wingdings" panose="05000000000000000000" pitchFamily="2" charset="2"/>
              </a:rPr>
              <a:t>  </a:t>
            </a:r>
            <a:r>
              <a:rPr lang="nl-NL" b="1" dirty="0"/>
              <a:t>+ 6</a:t>
            </a:r>
            <a:r>
              <a:rPr lang="nl-NL" b="1" baseline="30000" dirty="0"/>
              <a:t> </a:t>
            </a:r>
            <a:r>
              <a:rPr lang="nl-NL" b="1" dirty="0"/>
              <a:t>e</a:t>
            </a:r>
            <a:r>
              <a:rPr lang="nl-NL" b="1" baseline="30000" dirty="0"/>
              <a:t>-</a:t>
            </a:r>
            <a:r>
              <a:rPr lang="nl-NL" b="1" dirty="0">
                <a:sym typeface="Wingdings" panose="05000000000000000000" pitchFamily="2" charset="2"/>
              </a:rPr>
              <a:t>                               O</a:t>
            </a:r>
            <a:r>
              <a:rPr lang="nl-NL" b="1" baseline="-25000" dirty="0">
                <a:sym typeface="Wingdings" panose="05000000000000000000" pitchFamily="2" charset="2"/>
              </a:rPr>
              <a:t>2</a:t>
            </a:r>
            <a:r>
              <a:rPr lang="nl-NL" b="1" dirty="0">
                <a:sym typeface="Wingdings" panose="05000000000000000000" pitchFamily="2" charset="2"/>
              </a:rPr>
              <a:t> + 4 H</a:t>
            </a:r>
            <a:r>
              <a:rPr lang="nl-NL" b="1" baseline="30000" dirty="0">
                <a:sym typeface="Wingdings" panose="05000000000000000000" pitchFamily="2" charset="2"/>
              </a:rPr>
              <a:t>+</a:t>
            </a:r>
            <a:r>
              <a:rPr lang="nl-NL" b="1" dirty="0">
                <a:sym typeface="Wingdings" panose="05000000000000000000" pitchFamily="2" charset="2"/>
              </a:rPr>
              <a:t> + 4 e</a:t>
            </a:r>
            <a:r>
              <a:rPr lang="nl-NL" b="1" baseline="30000" dirty="0">
                <a:sym typeface="Wingdings" panose="05000000000000000000" pitchFamily="2" charset="2"/>
              </a:rPr>
              <a:t>-  </a:t>
            </a:r>
            <a:r>
              <a:rPr lang="nl-NL" b="1" dirty="0">
                <a:sym typeface="Wingdings" panose="05000000000000000000" pitchFamily="2" charset="2"/>
              </a:rPr>
              <a:t>  2 H</a:t>
            </a:r>
            <a:r>
              <a:rPr lang="nl-NL" b="1" baseline="-25000" dirty="0">
                <a:sym typeface="Wingdings" panose="05000000000000000000" pitchFamily="2" charset="2"/>
              </a:rPr>
              <a:t>2</a:t>
            </a:r>
            <a:r>
              <a:rPr lang="nl-NL" b="1" dirty="0">
                <a:sym typeface="Wingdings" panose="05000000000000000000" pitchFamily="2" charset="2"/>
              </a:rPr>
              <a:t>O </a:t>
            </a:r>
            <a:endParaRPr lang="nl-NL" b="1" dirty="0"/>
          </a:p>
        </p:txBody>
      </p:sp>
      <p:sp>
        <p:nvSpPr>
          <p:cNvPr id="31" name="Tekstvak 30"/>
          <p:cNvSpPr txBox="1"/>
          <p:nvPr/>
        </p:nvSpPr>
        <p:spPr>
          <a:xfrm>
            <a:off x="2024242" y="6387484"/>
            <a:ext cx="9177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</a:t>
            </a:r>
            <a:r>
              <a:rPr lang="nl-NL" b="1" dirty="0">
                <a:solidFill>
                  <a:srgbClr val="FF0000"/>
                </a:solidFill>
              </a:rPr>
              <a:t>Totaalreactie:   2 CH</a:t>
            </a:r>
            <a:r>
              <a:rPr lang="nl-NL" b="1" baseline="-25000" dirty="0">
                <a:solidFill>
                  <a:srgbClr val="FF0000"/>
                </a:solidFill>
              </a:rPr>
              <a:t>3</a:t>
            </a:r>
            <a:r>
              <a:rPr lang="nl-NL" b="1" dirty="0">
                <a:solidFill>
                  <a:srgbClr val="FF0000"/>
                </a:solidFill>
              </a:rPr>
              <a:t>OH   +  3 O</a:t>
            </a:r>
            <a:r>
              <a:rPr lang="nl-NL" b="1" baseline="-25000" dirty="0">
                <a:solidFill>
                  <a:srgbClr val="FF0000"/>
                </a:solidFill>
              </a:rPr>
              <a:t>2</a:t>
            </a:r>
            <a:r>
              <a:rPr lang="nl-NL" b="1" dirty="0">
                <a:solidFill>
                  <a:srgbClr val="FF0000"/>
                </a:solidFill>
              </a:rPr>
              <a:t>  </a:t>
            </a:r>
            <a:r>
              <a:rPr lang="nl-NL" b="1" dirty="0">
                <a:solidFill>
                  <a:srgbClr val="FF0000"/>
                </a:solidFill>
                <a:sym typeface="Wingdings" panose="05000000000000000000" pitchFamily="2" charset="2"/>
              </a:rPr>
              <a:t>  2 </a:t>
            </a:r>
            <a:r>
              <a:rPr lang="nl-NL" b="1" dirty="0">
                <a:solidFill>
                  <a:srgbClr val="FF0000"/>
                </a:solidFill>
              </a:rPr>
              <a:t>CO</a:t>
            </a:r>
            <a:r>
              <a:rPr lang="nl-NL" b="1" baseline="-25000" dirty="0">
                <a:solidFill>
                  <a:srgbClr val="FF0000"/>
                </a:solidFill>
              </a:rPr>
              <a:t>2</a:t>
            </a:r>
            <a:r>
              <a:rPr lang="nl-NL" b="1" dirty="0">
                <a:solidFill>
                  <a:srgbClr val="FF0000"/>
                </a:solidFill>
                <a:sym typeface="Wingdings" panose="05000000000000000000" pitchFamily="2" charset="2"/>
              </a:rPr>
              <a:t>  +  4 H</a:t>
            </a:r>
            <a:r>
              <a:rPr lang="nl-NL" b="1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nl-NL" b="1" dirty="0">
                <a:solidFill>
                  <a:srgbClr val="FF0000"/>
                </a:solidFill>
                <a:sym typeface="Wingdings" panose="05000000000000000000" pitchFamily="2" charset="2"/>
              </a:rPr>
              <a:t>O 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078FD1DF-9556-4A6A-8B9B-ECEDB6AA2FFC}"/>
              </a:ext>
            </a:extLst>
          </p:cNvPr>
          <p:cNvSpPr txBox="1"/>
          <p:nvPr/>
        </p:nvSpPr>
        <p:spPr>
          <a:xfrm>
            <a:off x="446570" y="263832"/>
            <a:ext cx="1368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Methanolcel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77393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ep 17">
            <a:extLst>
              <a:ext uri="{FF2B5EF4-FFF2-40B4-BE49-F238E27FC236}">
                <a16:creationId xmlns:a16="http://schemas.microsoft.com/office/drawing/2014/main" id="{873F5180-1F94-4392-B262-ECA9C31A2E8D}"/>
              </a:ext>
            </a:extLst>
          </p:cNvPr>
          <p:cNvGrpSpPr/>
          <p:nvPr/>
        </p:nvGrpSpPr>
        <p:grpSpPr>
          <a:xfrm>
            <a:off x="446570" y="545843"/>
            <a:ext cx="8507871" cy="4999948"/>
            <a:chOff x="446570" y="545843"/>
            <a:chExt cx="8507871" cy="4999948"/>
          </a:xfrm>
        </p:grpSpPr>
        <p:grpSp>
          <p:nvGrpSpPr>
            <p:cNvPr id="47" name="Groep 46">
              <a:extLst>
                <a:ext uri="{FF2B5EF4-FFF2-40B4-BE49-F238E27FC236}">
                  <a16:creationId xmlns:a16="http://schemas.microsoft.com/office/drawing/2014/main" id="{F15A4778-BBF7-49F8-9128-3B308E6CB81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6570" y="545843"/>
              <a:ext cx="8507871" cy="4999948"/>
              <a:chOff x="446570" y="545843"/>
              <a:chExt cx="8507871" cy="4999948"/>
            </a:xfrm>
          </p:grpSpPr>
          <p:grpSp>
            <p:nvGrpSpPr>
              <p:cNvPr id="2" name="Groep 1">
                <a:extLst>
                  <a:ext uri="{FF2B5EF4-FFF2-40B4-BE49-F238E27FC236}">
                    <a16:creationId xmlns:a16="http://schemas.microsoft.com/office/drawing/2014/main" id="{919D063F-B420-494A-8FC5-82B6A5ACFA05}"/>
                  </a:ext>
                </a:extLst>
              </p:cNvPr>
              <p:cNvGrpSpPr/>
              <p:nvPr/>
            </p:nvGrpSpPr>
            <p:grpSpPr>
              <a:xfrm>
                <a:off x="446570" y="545843"/>
                <a:ext cx="8507871" cy="4999948"/>
                <a:chOff x="398018" y="44137"/>
                <a:chExt cx="8507871" cy="4999948"/>
              </a:xfrm>
            </p:grpSpPr>
            <p:sp>
              <p:nvSpPr>
                <p:cNvPr id="17" name="Tekstvak 16">
                  <a:extLst>
                    <a:ext uri="{FF2B5EF4-FFF2-40B4-BE49-F238E27FC236}">
                      <a16:creationId xmlns:a16="http://schemas.microsoft.com/office/drawing/2014/main" id="{370EA5BA-BD00-42FF-8EBF-2634FBB0143C}"/>
                    </a:ext>
                  </a:extLst>
                </p:cNvPr>
                <p:cNvSpPr txBox="1"/>
                <p:nvPr/>
              </p:nvSpPr>
              <p:spPr>
                <a:xfrm>
                  <a:off x="3309944" y="344328"/>
                  <a:ext cx="4338293" cy="9068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2000" dirty="0"/>
                    <a:t>           e</a:t>
                  </a:r>
                  <a:r>
                    <a:rPr lang="nl-NL" sz="2000" baseline="30000" dirty="0"/>
                    <a:t>-</a:t>
                  </a:r>
                </a:p>
                <a:p>
                  <a:r>
                    <a:rPr lang="nl-NL" sz="3200" dirty="0"/>
                    <a:t>–                     </a:t>
                  </a:r>
                  <a:r>
                    <a:rPr lang="nl-NL" sz="800" dirty="0"/>
                    <a:t>  </a:t>
                  </a:r>
                  <a:r>
                    <a:rPr lang="nl-NL" sz="3200" dirty="0"/>
                    <a:t>+</a:t>
                  </a:r>
                </a:p>
              </p:txBody>
            </p:sp>
            <p:pic>
              <p:nvPicPr>
                <p:cNvPr id="3" name="Afbeelding 2">
                  <a:extLst>
                    <a:ext uri="{FF2B5EF4-FFF2-40B4-BE49-F238E27FC236}">
                      <a16:creationId xmlns:a16="http://schemas.microsoft.com/office/drawing/2014/main" id="{DA744BB5-93E2-43C7-825D-DBBA25DE01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13172" y="44137"/>
                  <a:ext cx="459021" cy="612027"/>
                </a:xfrm>
                <a:prstGeom prst="rect">
                  <a:avLst/>
                </a:prstGeom>
              </p:spPr>
            </p:pic>
            <p:pic>
              <p:nvPicPr>
                <p:cNvPr id="4" name="Afbeelding 3">
                  <a:extLst>
                    <a:ext uri="{FF2B5EF4-FFF2-40B4-BE49-F238E27FC236}">
                      <a16:creationId xmlns:a16="http://schemas.microsoft.com/office/drawing/2014/main" id="{25CEB14F-2F8F-4F11-8272-FDA31436FA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656" t="23645" r="17474" b="11989"/>
                <a:stretch/>
              </p:blipFill>
              <p:spPr>
                <a:xfrm>
                  <a:off x="1921933" y="1135839"/>
                  <a:ext cx="5253992" cy="3848855"/>
                </a:xfrm>
                <a:prstGeom prst="rect">
                  <a:avLst/>
                </a:prstGeom>
              </p:spPr>
            </p:pic>
            <p:sp>
              <p:nvSpPr>
                <p:cNvPr id="5" name="Rechthoek 4">
                  <a:extLst>
                    <a:ext uri="{FF2B5EF4-FFF2-40B4-BE49-F238E27FC236}">
                      <a16:creationId xmlns:a16="http://schemas.microsoft.com/office/drawing/2014/main" id="{1F571ADF-818B-417C-BDE1-801790752670}"/>
                    </a:ext>
                  </a:extLst>
                </p:cNvPr>
                <p:cNvSpPr/>
                <p:nvPr/>
              </p:nvSpPr>
              <p:spPr>
                <a:xfrm>
                  <a:off x="3820795" y="1269566"/>
                  <a:ext cx="1456267" cy="3581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6" name="Rechthoek 5">
                  <a:extLst>
                    <a:ext uri="{FF2B5EF4-FFF2-40B4-BE49-F238E27FC236}">
                      <a16:creationId xmlns:a16="http://schemas.microsoft.com/office/drawing/2014/main" id="{95D2306A-8B42-4B43-A75D-E8D58B7A5A7B}"/>
                    </a:ext>
                  </a:extLst>
                </p:cNvPr>
                <p:cNvSpPr/>
                <p:nvPr/>
              </p:nvSpPr>
              <p:spPr>
                <a:xfrm>
                  <a:off x="6347637" y="1142439"/>
                  <a:ext cx="1456267" cy="35748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7" name="Rechthoek 6">
                  <a:extLst>
                    <a:ext uri="{FF2B5EF4-FFF2-40B4-BE49-F238E27FC236}">
                      <a16:creationId xmlns:a16="http://schemas.microsoft.com/office/drawing/2014/main" id="{4E375622-BE32-4F44-9451-32D07C3FCA91}"/>
                    </a:ext>
                  </a:extLst>
                </p:cNvPr>
                <p:cNvSpPr/>
                <p:nvPr/>
              </p:nvSpPr>
              <p:spPr>
                <a:xfrm>
                  <a:off x="1262382" y="1135839"/>
                  <a:ext cx="1456267" cy="3581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8" name="Rechthoek 7">
                  <a:extLst>
                    <a:ext uri="{FF2B5EF4-FFF2-40B4-BE49-F238E27FC236}">
                      <a16:creationId xmlns:a16="http://schemas.microsoft.com/office/drawing/2014/main" id="{B25B5A1F-E1FE-4DB8-A3EB-A96F76D2EC60}"/>
                    </a:ext>
                  </a:extLst>
                </p:cNvPr>
                <p:cNvSpPr/>
                <p:nvPr/>
              </p:nvSpPr>
              <p:spPr>
                <a:xfrm>
                  <a:off x="3545848" y="1082517"/>
                  <a:ext cx="172800" cy="3780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9" name="Rechthoek 8">
                  <a:extLst>
                    <a:ext uri="{FF2B5EF4-FFF2-40B4-BE49-F238E27FC236}">
                      <a16:creationId xmlns:a16="http://schemas.microsoft.com/office/drawing/2014/main" id="{3B01619B-902A-42C3-A2EB-0F098FF5838D}"/>
                    </a:ext>
                  </a:extLst>
                </p:cNvPr>
                <p:cNvSpPr/>
                <p:nvPr/>
              </p:nvSpPr>
              <p:spPr>
                <a:xfrm>
                  <a:off x="5377397" y="1082517"/>
                  <a:ext cx="158212" cy="3780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0" name="Rechthoek 9">
                  <a:extLst>
                    <a:ext uri="{FF2B5EF4-FFF2-40B4-BE49-F238E27FC236}">
                      <a16:creationId xmlns:a16="http://schemas.microsoft.com/office/drawing/2014/main" id="{271E0048-849C-4B0E-BFE2-3C995D4DD22C}"/>
                    </a:ext>
                  </a:extLst>
                </p:cNvPr>
                <p:cNvSpPr/>
                <p:nvPr/>
              </p:nvSpPr>
              <p:spPr>
                <a:xfrm>
                  <a:off x="5321051" y="1172517"/>
                  <a:ext cx="45719" cy="36900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1" name="Rechthoek 10">
                  <a:extLst>
                    <a:ext uri="{FF2B5EF4-FFF2-40B4-BE49-F238E27FC236}">
                      <a16:creationId xmlns:a16="http://schemas.microsoft.com/office/drawing/2014/main" id="{3EBBEF99-2579-4314-BB0B-E30E4FC62340}"/>
                    </a:ext>
                  </a:extLst>
                </p:cNvPr>
                <p:cNvSpPr/>
                <p:nvPr/>
              </p:nvSpPr>
              <p:spPr>
                <a:xfrm>
                  <a:off x="3737856" y="1160966"/>
                  <a:ext cx="45719" cy="37080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2" name="PIJL-RECHTS 13">
                  <a:extLst>
                    <a:ext uri="{FF2B5EF4-FFF2-40B4-BE49-F238E27FC236}">
                      <a16:creationId xmlns:a16="http://schemas.microsoft.com/office/drawing/2014/main" id="{2701AC4C-9333-4094-B190-2DC737264F11}"/>
                    </a:ext>
                  </a:extLst>
                </p:cNvPr>
                <p:cNvSpPr/>
                <p:nvPr/>
              </p:nvSpPr>
              <p:spPr>
                <a:xfrm>
                  <a:off x="2324450" y="4508113"/>
                  <a:ext cx="350158" cy="136800"/>
                </a:xfrm>
                <a:prstGeom prst="rightArrow">
                  <a:avLst/>
                </a:prstGeom>
                <a:solidFill>
                  <a:srgbClr val="00B05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3" name="PIJL-RECHTS 14">
                  <a:extLst>
                    <a:ext uri="{FF2B5EF4-FFF2-40B4-BE49-F238E27FC236}">
                      <a16:creationId xmlns:a16="http://schemas.microsoft.com/office/drawing/2014/main" id="{7AEFC077-62B4-478D-8B5B-68747E057303}"/>
                    </a:ext>
                  </a:extLst>
                </p:cNvPr>
                <p:cNvSpPr/>
                <p:nvPr/>
              </p:nvSpPr>
              <p:spPr>
                <a:xfrm rot="10800000">
                  <a:off x="6410006" y="4525745"/>
                  <a:ext cx="350158" cy="136800"/>
                </a:xfrm>
                <a:prstGeom prst="rightArrow">
                  <a:avLst/>
                </a:prstGeom>
                <a:solidFill>
                  <a:srgbClr val="7030A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4" name="Rechthoek 13">
                  <a:extLst>
                    <a:ext uri="{FF2B5EF4-FFF2-40B4-BE49-F238E27FC236}">
                      <a16:creationId xmlns:a16="http://schemas.microsoft.com/office/drawing/2014/main" id="{E54FC98F-B1A7-4771-93F3-2C17BEF854DB}"/>
                    </a:ext>
                  </a:extLst>
                </p:cNvPr>
                <p:cNvSpPr/>
                <p:nvPr/>
              </p:nvSpPr>
              <p:spPr>
                <a:xfrm>
                  <a:off x="3776273" y="1172517"/>
                  <a:ext cx="1532820" cy="369000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5" name="Gebogen pijl 10">
                  <a:extLst>
                    <a:ext uri="{FF2B5EF4-FFF2-40B4-BE49-F238E27FC236}">
                      <a16:creationId xmlns:a16="http://schemas.microsoft.com/office/drawing/2014/main" id="{5417E976-BF8B-41F1-8F02-32C58463B110}"/>
                    </a:ext>
                  </a:extLst>
                </p:cNvPr>
                <p:cNvSpPr/>
                <p:nvPr/>
              </p:nvSpPr>
              <p:spPr>
                <a:xfrm rot="16200000">
                  <a:off x="5499583" y="4272006"/>
                  <a:ext cx="301336" cy="391742"/>
                </a:xfrm>
                <a:prstGeom prst="bentArrow">
                  <a:avLst/>
                </a:prstGeom>
                <a:solidFill>
                  <a:srgbClr val="7030A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Gebogen pijl 16">
                  <a:extLst>
                    <a:ext uri="{FF2B5EF4-FFF2-40B4-BE49-F238E27FC236}">
                      <a16:creationId xmlns:a16="http://schemas.microsoft.com/office/drawing/2014/main" id="{400E2999-AE8C-4520-A33C-69FBE3E73DFD}"/>
                    </a:ext>
                  </a:extLst>
                </p:cNvPr>
                <p:cNvSpPr/>
                <p:nvPr/>
              </p:nvSpPr>
              <p:spPr>
                <a:xfrm rot="16200000" flipV="1">
                  <a:off x="3286699" y="4276086"/>
                  <a:ext cx="301336" cy="383582"/>
                </a:xfrm>
                <a:prstGeom prst="bentArrow">
                  <a:avLst/>
                </a:prstGeom>
                <a:solidFill>
                  <a:srgbClr val="00B05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Vrije vorm 28">
                  <a:extLst>
                    <a:ext uri="{FF2B5EF4-FFF2-40B4-BE49-F238E27FC236}">
                      <a16:creationId xmlns:a16="http://schemas.microsoft.com/office/drawing/2014/main" id="{CD6A5CE7-41D0-4945-9E8D-FEF00E5CCF90}"/>
                    </a:ext>
                  </a:extLst>
                </p:cNvPr>
                <p:cNvSpPr/>
                <p:nvPr/>
              </p:nvSpPr>
              <p:spPr>
                <a:xfrm>
                  <a:off x="4580092" y="558305"/>
                  <a:ext cx="894541" cy="509844"/>
                </a:xfrm>
                <a:custGeom>
                  <a:avLst/>
                  <a:gdLst>
                    <a:gd name="connsiteX0" fmla="*/ 865848 w 894541"/>
                    <a:gd name="connsiteY0" fmla="*/ 509844 h 509844"/>
                    <a:gd name="connsiteX1" fmla="*/ 882032 w 894541"/>
                    <a:gd name="connsiteY1" fmla="*/ 477476 h 509844"/>
                    <a:gd name="connsiteX2" fmla="*/ 793020 w 894541"/>
                    <a:gd name="connsiteY2" fmla="*/ 453199 h 509844"/>
                    <a:gd name="connsiteX3" fmla="*/ 801112 w 894541"/>
                    <a:gd name="connsiteY3" fmla="*/ 477476 h 509844"/>
                    <a:gd name="connsiteX4" fmla="*/ 882032 w 894541"/>
                    <a:gd name="connsiteY4" fmla="*/ 453199 h 509844"/>
                    <a:gd name="connsiteX5" fmla="*/ 882032 w 894541"/>
                    <a:gd name="connsiteY5" fmla="*/ 307543 h 509844"/>
                    <a:gd name="connsiteX6" fmla="*/ 873940 w 894541"/>
                    <a:gd name="connsiteY6" fmla="*/ 283267 h 509844"/>
                    <a:gd name="connsiteX7" fmla="*/ 825388 w 894541"/>
                    <a:gd name="connsiteY7" fmla="*/ 250899 h 509844"/>
                    <a:gd name="connsiteX8" fmla="*/ 768743 w 894541"/>
                    <a:gd name="connsiteY8" fmla="*/ 258991 h 509844"/>
                    <a:gd name="connsiteX9" fmla="*/ 776835 w 894541"/>
                    <a:gd name="connsiteY9" fmla="*/ 299451 h 509844"/>
                    <a:gd name="connsiteX10" fmla="*/ 801112 w 894541"/>
                    <a:gd name="connsiteY10" fmla="*/ 291359 h 509844"/>
                    <a:gd name="connsiteX11" fmla="*/ 809204 w 894541"/>
                    <a:gd name="connsiteY11" fmla="*/ 267083 h 509844"/>
                    <a:gd name="connsiteX12" fmla="*/ 784927 w 894541"/>
                    <a:gd name="connsiteY12" fmla="*/ 226622 h 509844"/>
                    <a:gd name="connsiteX13" fmla="*/ 736375 w 894541"/>
                    <a:gd name="connsiteY13" fmla="*/ 210438 h 509844"/>
                    <a:gd name="connsiteX14" fmla="*/ 712099 w 894541"/>
                    <a:gd name="connsiteY14" fmla="*/ 202346 h 509844"/>
                    <a:gd name="connsiteX15" fmla="*/ 623087 w 894541"/>
                    <a:gd name="connsiteY15" fmla="*/ 218530 h 509844"/>
                    <a:gd name="connsiteX16" fmla="*/ 598811 w 894541"/>
                    <a:gd name="connsiteY16" fmla="*/ 234714 h 509844"/>
                    <a:gd name="connsiteX17" fmla="*/ 647363 w 894541"/>
                    <a:gd name="connsiteY17" fmla="*/ 250899 h 509844"/>
                    <a:gd name="connsiteX18" fmla="*/ 639271 w 894541"/>
                    <a:gd name="connsiteY18" fmla="*/ 186162 h 509844"/>
                    <a:gd name="connsiteX19" fmla="*/ 614995 w 894541"/>
                    <a:gd name="connsiteY19" fmla="*/ 169978 h 509844"/>
                    <a:gd name="connsiteX20" fmla="*/ 550258 w 894541"/>
                    <a:gd name="connsiteY20" fmla="*/ 153794 h 509844"/>
                    <a:gd name="connsiteX21" fmla="*/ 485522 w 894541"/>
                    <a:gd name="connsiteY21" fmla="*/ 186162 h 509844"/>
                    <a:gd name="connsiteX22" fmla="*/ 493614 w 894541"/>
                    <a:gd name="connsiteY22" fmla="*/ 226622 h 509844"/>
                    <a:gd name="connsiteX23" fmla="*/ 517890 w 894541"/>
                    <a:gd name="connsiteY23" fmla="*/ 218530 h 509844"/>
                    <a:gd name="connsiteX24" fmla="*/ 534074 w 894541"/>
                    <a:gd name="connsiteY24" fmla="*/ 121426 h 509844"/>
                    <a:gd name="connsiteX25" fmla="*/ 445062 w 894541"/>
                    <a:gd name="connsiteY25" fmla="*/ 97150 h 509844"/>
                    <a:gd name="connsiteX26" fmla="*/ 396510 w 894541"/>
                    <a:gd name="connsiteY26" fmla="*/ 80966 h 509844"/>
                    <a:gd name="connsiteX27" fmla="*/ 323681 w 894541"/>
                    <a:gd name="connsiteY27" fmla="*/ 89058 h 509844"/>
                    <a:gd name="connsiteX28" fmla="*/ 331773 w 894541"/>
                    <a:gd name="connsiteY28" fmla="*/ 121426 h 509844"/>
                    <a:gd name="connsiteX29" fmla="*/ 339866 w 894541"/>
                    <a:gd name="connsiteY29" fmla="*/ 97150 h 509844"/>
                    <a:gd name="connsiteX30" fmla="*/ 323681 w 894541"/>
                    <a:gd name="connsiteY30" fmla="*/ 48598 h 509844"/>
                    <a:gd name="connsiteX31" fmla="*/ 137565 w 894541"/>
                    <a:gd name="connsiteY31" fmla="*/ 56690 h 509844"/>
                    <a:gd name="connsiteX32" fmla="*/ 129473 w 894541"/>
                    <a:gd name="connsiteY32" fmla="*/ 80966 h 509844"/>
                    <a:gd name="connsiteX33" fmla="*/ 153749 w 894541"/>
                    <a:gd name="connsiteY33" fmla="*/ 105242 h 509844"/>
                    <a:gd name="connsiteX34" fmla="*/ 202301 w 894541"/>
                    <a:gd name="connsiteY34" fmla="*/ 121426 h 509844"/>
                    <a:gd name="connsiteX35" fmla="*/ 226577 w 894541"/>
                    <a:gd name="connsiteY35" fmla="*/ 72874 h 509844"/>
                    <a:gd name="connsiteX36" fmla="*/ 218485 w 894541"/>
                    <a:gd name="connsiteY36" fmla="*/ 48598 h 509844"/>
                    <a:gd name="connsiteX37" fmla="*/ 194209 w 894541"/>
                    <a:gd name="connsiteY37" fmla="*/ 40506 h 509844"/>
                    <a:gd name="connsiteX38" fmla="*/ 129473 w 894541"/>
                    <a:gd name="connsiteY38" fmla="*/ 24322 h 509844"/>
                    <a:gd name="connsiteX39" fmla="*/ 80920 w 894541"/>
                    <a:gd name="connsiteY39" fmla="*/ 8137 h 509844"/>
                    <a:gd name="connsiteX40" fmla="*/ 0 w 894541"/>
                    <a:gd name="connsiteY40" fmla="*/ 45 h 509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894541" h="509844">
                      <a:moveTo>
                        <a:pt x="865848" y="509844"/>
                      </a:moveTo>
                      <a:cubicBezTo>
                        <a:pt x="871243" y="499055"/>
                        <a:pt x="880536" y="489446"/>
                        <a:pt x="882032" y="477476"/>
                      </a:cubicBezTo>
                      <a:cubicBezTo>
                        <a:pt x="889644" y="416581"/>
                        <a:pt x="830706" y="449430"/>
                        <a:pt x="793020" y="453199"/>
                      </a:cubicBezTo>
                      <a:cubicBezTo>
                        <a:pt x="795717" y="461291"/>
                        <a:pt x="792837" y="475407"/>
                        <a:pt x="801112" y="477476"/>
                      </a:cubicBezTo>
                      <a:cubicBezTo>
                        <a:pt x="838980" y="486943"/>
                        <a:pt x="856369" y="470308"/>
                        <a:pt x="882032" y="453199"/>
                      </a:cubicBezTo>
                      <a:cubicBezTo>
                        <a:pt x="902036" y="393186"/>
                        <a:pt x="895021" y="424445"/>
                        <a:pt x="882032" y="307543"/>
                      </a:cubicBezTo>
                      <a:cubicBezTo>
                        <a:pt x="881090" y="299065"/>
                        <a:pt x="879971" y="289298"/>
                        <a:pt x="873940" y="283267"/>
                      </a:cubicBezTo>
                      <a:cubicBezTo>
                        <a:pt x="860186" y="269513"/>
                        <a:pt x="825388" y="250899"/>
                        <a:pt x="825388" y="250899"/>
                      </a:cubicBezTo>
                      <a:cubicBezTo>
                        <a:pt x="806506" y="253596"/>
                        <a:pt x="782230" y="245504"/>
                        <a:pt x="768743" y="258991"/>
                      </a:cubicBezTo>
                      <a:cubicBezTo>
                        <a:pt x="759018" y="268716"/>
                        <a:pt x="767109" y="289726"/>
                        <a:pt x="776835" y="299451"/>
                      </a:cubicBezTo>
                      <a:cubicBezTo>
                        <a:pt x="782867" y="305483"/>
                        <a:pt x="793020" y="294056"/>
                        <a:pt x="801112" y="291359"/>
                      </a:cubicBezTo>
                      <a:cubicBezTo>
                        <a:pt x="803809" y="283267"/>
                        <a:pt x="809204" y="275613"/>
                        <a:pt x="809204" y="267083"/>
                      </a:cubicBezTo>
                      <a:cubicBezTo>
                        <a:pt x="809204" y="253240"/>
                        <a:pt x="797747" y="233032"/>
                        <a:pt x="784927" y="226622"/>
                      </a:cubicBezTo>
                      <a:cubicBezTo>
                        <a:pt x="769669" y="218993"/>
                        <a:pt x="752559" y="215833"/>
                        <a:pt x="736375" y="210438"/>
                      </a:cubicBezTo>
                      <a:lnTo>
                        <a:pt x="712099" y="202346"/>
                      </a:lnTo>
                      <a:cubicBezTo>
                        <a:pt x="689784" y="205135"/>
                        <a:pt x="648035" y="206056"/>
                        <a:pt x="623087" y="218530"/>
                      </a:cubicBezTo>
                      <a:cubicBezTo>
                        <a:pt x="614388" y="222879"/>
                        <a:pt x="606903" y="229319"/>
                        <a:pt x="598811" y="234714"/>
                      </a:cubicBezTo>
                      <a:cubicBezTo>
                        <a:pt x="598824" y="234733"/>
                        <a:pt x="631106" y="299671"/>
                        <a:pt x="647363" y="250899"/>
                      </a:cubicBezTo>
                      <a:cubicBezTo>
                        <a:pt x="654240" y="230268"/>
                        <a:pt x="647348" y="206354"/>
                        <a:pt x="639271" y="186162"/>
                      </a:cubicBezTo>
                      <a:cubicBezTo>
                        <a:pt x="635659" y="177132"/>
                        <a:pt x="623694" y="174327"/>
                        <a:pt x="614995" y="169978"/>
                      </a:cubicBezTo>
                      <a:cubicBezTo>
                        <a:pt x="598406" y="161684"/>
                        <a:pt x="565648" y="156872"/>
                        <a:pt x="550258" y="153794"/>
                      </a:cubicBezTo>
                      <a:cubicBezTo>
                        <a:pt x="527509" y="157585"/>
                        <a:pt x="489826" y="151731"/>
                        <a:pt x="485522" y="186162"/>
                      </a:cubicBezTo>
                      <a:cubicBezTo>
                        <a:pt x="483816" y="199810"/>
                        <a:pt x="490917" y="213135"/>
                        <a:pt x="493614" y="226622"/>
                      </a:cubicBezTo>
                      <a:cubicBezTo>
                        <a:pt x="501706" y="223925"/>
                        <a:pt x="510793" y="223261"/>
                        <a:pt x="517890" y="218530"/>
                      </a:cubicBezTo>
                      <a:cubicBezTo>
                        <a:pt x="551076" y="196406"/>
                        <a:pt x="561276" y="164171"/>
                        <a:pt x="534074" y="121426"/>
                      </a:cubicBezTo>
                      <a:cubicBezTo>
                        <a:pt x="527227" y="110667"/>
                        <a:pt x="458107" y="100708"/>
                        <a:pt x="445062" y="97150"/>
                      </a:cubicBezTo>
                      <a:cubicBezTo>
                        <a:pt x="428604" y="92661"/>
                        <a:pt x="396510" y="80966"/>
                        <a:pt x="396510" y="80966"/>
                      </a:cubicBezTo>
                      <a:cubicBezTo>
                        <a:pt x="372234" y="83663"/>
                        <a:pt x="346636" y="80711"/>
                        <a:pt x="323681" y="89058"/>
                      </a:cubicBezTo>
                      <a:cubicBezTo>
                        <a:pt x="268664" y="109064"/>
                        <a:pt x="328180" y="120228"/>
                        <a:pt x="331773" y="121426"/>
                      </a:cubicBezTo>
                      <a:cubicBezTo>
                        <a:pt x="334471" y="113334"/>
                        <a:pt x="340808" y="105628"/>
                        <a:pt x="339866" y="97150"/>
                      </a:cubicBezTo>
                      <a:cubicBezTo>
                        <a:pt x="337982" y="80195"/>
                        <a:pt x="323681" y="48598"/>
                        <a:pt x="323681" y="48598"/>
                      </a:cubicBezTo>
                      <a:cubicBezTo>
                        <a:pt x="261642" y="51295"/>
                        <a:pt x="198817" y="46481"/>
                        <a:pt x="137565" y="56690"/>
                      </a:cubicBezTo>
                      <a:cubicBezTo>
                        <a:pt x="129151" y="58092"/>
                        <a:pt x="126776" y="72874"/>
                        <a:pt x="129473" y="80966"/>
                      </a:cubicBezTo>
                      <a:cubicBezTo>
                        <a:pt x="133092" y="91823"/>
                        <a:pt x="143745" y="99684"/>
                        <a:pt x="153749" y="105242"/>
                      </a:cubicBezTo>
                      <a:cubicBezTo>
                        <a:pt x="168662" y="113527"/>
                        <a:pt x="202301" y="121426"/>
                        <a:pt x="202301" y="121426"/>
                      </a:cubicBezTo>
                      <a:cubicBezTo>
                        <a:pt x="210484" y="109152"/>
                        <a:pt x="226577" y="89625"/>
                        <a:pt x="226577" y="72874"/>
                      </a:cubicBezTo>
                      <a:cubicBezTo>
                        <a:pt x="226577" y="64344"/>
                        <a:pt x="224516" y="54629"/>
                        <a:pt x="218485" y="48598"/>
                      </a:cubicBezTo>
                      <a:cubicBezTo>
                        <a:pt x="212454" y="42567"/>
                        <a:pt x="202438" y="42750"/>
                        <a:pt x="194209" y="40506"/>
                      </a:cubicBezTo>
                      <a:cubicBezTo>
                        <a:pt x="172750" y="34654"/>
                        <a:pt x="150574" y="31356"/>
                        <a:pt x="129473" y="24322"/>
                      </a:cubicBezTo>
                      <a:cubicBezTo>
                        <a:pt x="113289" y="18927"/>
                        <a:pt x="97808" y="10550"/>
                        <a:pt x="80920" y="8137"/>
                      </a:cubicBezTo>
                      <a:cubicBezTo>
                        <a:pt x="16265" y="-1099"/>
                        <a:pt x="43349" y="45"/>
                        <a:pt x="0" y="4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2" name="Vrije vorm 30">
                  <a:extLst>
                    <a:ext uri="{FF2B5EF4-FFF2-40B4-BE49-F238E27FC236}">
                      <a16:creationId xmlns:a16="http://schemas.microsoft.com/office/drawing/2014/main" id="{F26F3A46-7B70-4719-8F74-3D2790D365FF}"/>
                    </a:ext>
                  </a:extLst>
                </p:cNvPr>
                <p:cNvSpPr/>
                <p:nvPr/>
              </p:nvSpPr>
              <p:spPr>
                <a:xfrm>
                  <a:off x="3649508" y="614995"/>
                  <a:ext cx="915861" cy="469338"/>
                </a:xfrm>
                <a:custGeom>
                  <a:avLst/>
                  <a:gdLst>
                    <a:gd name="connsiteX0" fmla="*/ 0 w 915861"/>
                    <a:gd name="connsiteY0" fmla="*/ 469338 h 469338"/>
                    <a:gd name="connsiteX1" fmla="*/ 8092 w 915861"/>
                    <a:gd name="connsiteY1" fmla="*/ 404601 h 469338"/>
                    <a:gd name="connsiteX2" fmla="*/ 24276 w 915861"/>
                    <a:gd name="connsiteY2" fmla="*/ 420786 h 469338"/>
                    <a:gd name="connsiteX3" fmla="*/ 16184 w 915861"/>
                    <a:gd name="connsiteY3" fmla="*/ 445062 h 469338"/>
                    <a:gd name="connsiteX4" fmla="*/ 16184 w 915861"/>
                    <a:gd name="connsiteY4" fmla="*/ 356049 h 469338"/>
                    <a:gd name="connsiteX5" fmla="*/ 24276 w 915861"/>
                    <a:gd name="connsiteY5" fmla="*/ 323681 h 469338"/>
                    <a:gd name="connsiteX6" fmla="*/ 48552 w 915861"/>
                    <a:gd name="connsiteY6" fmla="*/ 299405 h 469338"/>
                    <a:gd name="connsiteX7" fmla="*/ 137565 w 915861"/>
                    <a:gd name="connsiteY7" fmla="*/ 307497 h 469338"/>
                    <a:gd name="connsiteX8" fmla="*/ 129473 w 915861"/>
                    <a:gd name="connsiteY8" fmla="*/ 331773 h 469338"/>
                    <a:gd name="connsiteX9" fmla="*/ 105196 w 915861"/>
                    <a:gd name="connsiteY9" fmla="*/ 339865 h 469338"/>
                    <a:gd name="connsiteX10" fmla="*/ 64736 w 915861"/>
                    <a:gd name="connsiteY10" fmla="*/ 331773 h 469338"/>
                    <a:gd name="connsiteX11" fmla="*/ 89012 w 915861"/>
                    <a:gd name="connsiteY11" fmla="*/ 267037 h 469338"/>
                    <a:gd name="connsiteX12" fmla="*/ 145657 w 915861"/>
                    <a:gd name="connsiteY12" fmla="*/ 258945 h 469338"/>
                    <a:gd name="connsiteX13" fmla="*/ 194209 w 915861"/>
                    <a:gd name="connsiteY13" fmla="*/ 267037 h 469338"/>
                    <a:gd name="connsiteX14" fmla="*/ 186117 w 915861"/>
                    <a:gd name="connsiteY14" fmla="*/ 299405 h 469338"/>
                    <a:gd name="connsiteX15" fmla="*/ 218485 w 915861"/>
                    <a:gd name="connsiteY15" fmla="*/ 218485 h 469338"/>
                    <a:gd name="connsiteX16" fmla="*/ 234669 w 915861"/>
                    <a:gd name="connsiteY16" fmla="*/ 194209 h 469338"/>
                    <a:gd name="connsiteX17" fmla="*/ 356050 w 915861"/>
                    <a:gd name="connsiteY17" fmla="*/ 194209 h 469338"/>
                    <a:gd name="connsiteX18" fmla="*/ 380326 w 915861"/>
                    <a:gd name="connsiteY18" fmla="*/ 218485 h 469338"/>
                    <a:gd name="connsiteX19" fmla="*/ 380326 w 915861"/>
                    <a:gd name="connsiteY19" fmla="*/ 267037 h 469338"/>
                    <a:gd name="connsiteX20" fmla="*/ 356050 w 915861"/>
                    <a:gd name="connsiteY20" fmla="*/ 283221 h 469338"/>
                    <a:gd name="connsiteX21" fmla="*/ 323681 w 915861"/>
                    <a:gd name="connsiteY21" fmla="*/ 242761 h 469338"/>
                    <a:gd name="connsiteX22" fmla="*/ 331773 w 915861"/>
                    <a:gd name="connsiteY22" fmla="*/ 218485 h 469338"/>
                    <a:gd name="connsiteX23" fmla="*/ 380326 w 915861"/>
                    <a:gd name="connsiteY23" fmla="*/ 194209 h 469338"/>
                    <a:gd name="connsiteX24" fmla="*/ 428878 w 915861"/>
                    <a:gd name="connsiteY24" fmla="*/ 169932 h 469338"/>
                    <a:gd name="connsiteX25" fmla="*/ 461246 w 915861"/>
                    <a:gd name="connsiteY25" fmla="*/ 178024 h 469338"/>
                    <a:gd name="connsiteX26" fmla="*/ 509798 w 915861"/>
                    <a:gd name="connsiteY26" fmla="*/ 202301 h 469338"/>
                    <a:gd name="connsiteX27" fmla="*/ 509798 w 915861"/>
                    <a:gd name="connsiteY27" fmla="*/ 267037 h 469338"/>
                    <a:gd name="connsiteX28" fmla="*/ 485522 w 915861"/>
                    <a:gd name="connsiteY28" fmla="*/ 275129 h 469338"/>
                    <a:gd name="connsiteX29" fmla="*/ 396510 w 915861"/>
                    <a:gd name="connsiteY29" fmla="*/ 242761 h 469338"/>
                    <a:gd name="connsiteX30" fmla="*/ 436970 w 915861"/>
                    <a:gd name="connsiteY30" fmla="*/ 210393 h 469338"/>
                    <a:gd name="connsiteX31" fmla="*/ 461246 w 915861"/>
                    <a:gd name="connsiteY31" fmla="*/ 194209 h 469338"/>
                    <a:gd name="connsiteX32" fmla="*/ 509798 w 915861"/>
                    <a:gd name="connsiteY32" fmla="*/ 178024 h 469338"/>
                    <a:gd name="connsiteX33" fmla="*/ 623087 w 915861"/>
                    <a:gd name="connsiteY33" fmla="*/ 186117 h 469338"/>
                    <a:gd name="connsiteX34" fmla="*/ 590719 w 915861"/>
                    <a:gd name="connsiteY34" fmla="*/ 250853 h 469338"/>
                    <a:gd name="connsiteX35" fmla="*/ 558350 w 915861"/>
                    <a:gd name="connsiteY35" fmla="*/ 169932 h 469338"/>
                    <a:gd name="connsiteX36" fmla="*/ 679731 w 915861"/>
                    <a:gd name="connsiteY36" fmla="*/ 145656 h 469338"/>
                    <a:gd name="connsiteX37" fmla="*/ 736375 w 915861"/>
                    <a:gd name="connsiteY37" fmla="*/ 153748 h 469338"/>
                    <a:gd name="connsiteX38" fmla="*/ 744467 w 915861"/>
                    <a:gd name="connsiteY38" fmla="*/ 202301 h 469338"/>
                    <a:gd name="connsiteX39" fmla="*/ 720191 w 915861"/>
                    <a:gd name="connsiteY39" fmla="*/ 210393 h 469338"/>
                    <a:gd name="connsiteX40" fmla="*/ 728283 w 915861"/>
                    <a:gd name="connsiteY40" fmla="*/ 113288 h 469338"/>
                    <a:gd name="connsiteX41" fmla="*/ 801111 w 915861"/>
                    <a:gd name="connsiteY41" fmla="*/ 121380 h 469338"/>
                    <a:gd name="connsiteX42" fmla="*/ 809204 w 915861"/>
                    <a:gd name="connsiteY42" fmla="*/ 145656 h 469338"/>
                    <a:gd name="connsiteX43" fmla="*/ 793019 w 915861"/>
                    <a:gd name="connsiteY43" fmla="*/ 129472 h 469338"/>
                    <a:gd name="connsiteX44" fmla="*/ 809204 w 915861"/>
                    <a:gd name="connsiteY44" fmla="*/ 113288 h 469338"/>
                    <a:gd name="connsiteX45" fmla="*/ 865848 w 915861"/>
                    <a:gd name="connsiteY45" fmla="*/ 105196 h 469338"/>
                    <a:gd name="connsiteX46" fmla="*/ 890124 w 915861"/>
                    <a:gd name="connsiteY46" fmla="*/ 97104 h 469338"/>
                    <a:gd name="connsiteX47" fmla="*/ 914400 w 915861"/>
                    <a:gd name="connsiteY47" fmla="*/ 105196 h 469338"/>
                    <a:gd name="connsiteX48" fmla="*/ 906308 w 915861"/>
                    <a:gd name="connsiteY48" fmla="*/ 129472 h 469338"/>
                    <a:gd name="connsiteX49" fmla="*/ 873940 w 915861"/>
                    <a:gd name="connsiteY49" fmla="*/ 121380 h 469338"/>
                    <a:gd name="connsiteX50" fmla="*/ 882032 w 915861"/>
                    <a:gd name="connsiteY50" fmla="*/ 64736 h 469338"/>
                    <a:gd name="connsiteX51" fmla="*/ 890124 w 915861"/>
                    <a:gd name="connsiteY51" fmla="*/ 40460 h 469338"/>
                    <a:gd name="connsiteX52" fmla="*/ 890124 w 915861"/>
                    <a:gd name="connsiteY52" fmla="*/ 0 h 469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915861" h="469338">
                      <a:moveTo>
                        <a:pt x="0" y="469338"/>
                      </a:moveTo>
                      <a:cubicBezTo>
                        <a:pt x="2697" y="447759"/>
                        <a:pt x="-1634" y="424052"/>
                        <a:pt x="8092" y="404601"/>
                      </a:cubicBezTo>
                      <a:cubicBezTo>
                        <a:pt x="11504" y="397777"/>
                        <a:pt x="22780" y="413305"/>
                        <a:pt x="24276" y="420786"/>
                      </a:cubicBezTo>
                      <a:cubicBezTo>
                        <a:pt x="25949" y="429150"/>
                        <a:pt x="18881" y="436970"/>
                        <a:pt x="16184" y="445062"/>
                      </a:cubicBezTo>
                      <a:cubicBezTo>
                        <a:pt x="2013" y="402548"/>
                        <a:pt x="5001" y="423150"/>
                        <a:pt x="16184" y="356049"/>
                      </a:cubicBezTo>
                      <a:cubicBezTo>
                        <a:pt x="18012" y="345079"/>
                        <a:pt x="18758" y="333337"/>
                        <a:pt x="24276" y="323681"/>
                      </a:cubicBezTo>
                      <a:cubicBezTo>
                        <a:pt x="29954" y="313745"/>
                        <a:pt x="40460" y="307497"/>
                        <a:pt x="48552" y="299405"/>
                      </a:cubicBezTo>
                      <a:cubicBezTo>
                        <a:pt x="78223" y="302102"/>
                        <a:pt x="109903" y="296432"/>
                        <a:pt x="137565" y="307497"/>
                      </a:cubicBezTo>
                      <a:cubicBezTo>
                        <a:pt x="145485" y="310665"/>
                        <a:pt x="135505" y="325742"/>
                        <a:pt x="129473" y="331773"/>
                      </a:cubicBezTo>
                      <a:cubicBezTo>
                        <a:pt x="123441" y="337805"/>
                        <a:pt x="113288" y="337168"/>
                        <a:pt x="105196" y="339865"/>
                      </a:cubicBezTo>
                      <a:cubicBezTo>
                        <a:pt x="91709" y="337168"/>
                        <a:pt x="72365" y="343217"/>
                        <a:pt x="64736" y="331773"/>
                      </a:cubicBezTo>
                      <a:cubicBezTo>
                        <a:pt x="59591" y="324055"/>
                        <a:pt x="75907" y="272861"/>
                        <a:pt x="89012" y="267037"/>
                      </a:cubicBezTo>
                      <a:cubicBezTo>
                        <a:pt x="106441" y="259291"/>
                        <a:pt x="126775" y="261642"/>
                        <a:pt x="145657" y="258945"/>
                      </a:cubicBezTo>
                      <a:cubicBezTo>
                        <a:pt x="161841" y="261642"/>
                        <a:pt x="182607" y="255435"/>
                        <a:pt x="194209" y="267037"/>
                      </a:cubicBezTo>
                      <a:cubicBezTo>
                        <a:pt x="202073" y="274901"/>
                        <a:pt x="186117" y="310526"/>
                        <a:pt x="186117" y="299405"/>
                      </a:cubicBezTo>
                      <a:cubicBezTo>
                        <a:pt x="186117" y="231218"/>
                        <a:pt x="180273" y="243960"/>
                        <a:pt x="218485" y="218485"/>
                      </a:cubicBezTo>
                      <a:cubicBezTo>
                        <a:pt x="223880" y="210393"/>
                        <a:pt x="225970" y="198558"/>
                        <a:pt x="234669" y="194209"/>
                      </a:cubicBezTo>
                      <a:cubicBezTo>
                        <a:pt x="267690" y="177699"/>
                        <a:pt x="325904" y="190860"/>
                        <a:pt x="356050" y="194209"/>
                      </a:cubicBezTo>
                      <a:cubicBezTo>
                        <a:pt x="364142" y="202301"/>
                        <a:pt x="373978" y="208963"/>
                        <a:pt x="380326" y="218485"/>
                      </a:cubicBezTo>
                      <a:cubicBezTo>
                        <a:pt x="390134" y="233198"/>
                        <a:pt x="392096" y="252324"/>
                        <a:pt x="380326" y="267037"/>
                      </a:cubicBezTo>
                      <a:cubicBezTo>
                        <a:pt x="374251" y="274631"/>
                        <a:pt x="364142" y="277826"/>
                        <a:pt x="356050" y="283221"/>
                      </a:cubicBezTo>
                      <a:cubicBezTo>
                        <a:pt x="347402" y="274574"/>
                        <a:pt x="325723" y="255012"/>
                        <a:pt x="323681" y="242761"/>
                      </a:cubicBezTo>
                      <a:cubicBezTo>
                        <a:pt x="322279" y="234347"/>
                        <a:pt x="326444" y="225146"/>
                        <a:pt x="331773" y="218485"/>
                      </a:cubicBezTo>
                      <a:cubicBezTo>
                        <a:pt x="343181" y="204225"/>
                        <a:pt x="364334" y="199540"/>
                        <a:pt x="380326" y="194209"/>
                      </a:cubicBezTo>
                      <a:cubicBezTo>
                        <a:pt x="392600" y="186026"/>
                        <a:pt x="412126" y="169932"/>
                        <a:pt x="428878" y="169932"/>
                      </a:cubicBezTo>
                      <a:cubicBezTo>
                        <a:pt x="439999" y="169932"/>
                        <a:pt x="450553" y="174969"/>
                        <a:pt x="461246" y="178024"/>
                      </a:cubicBezTo>
                      <a:cubicBezTo>
                        <a:pt x="490558" y="186399"/>
                        <a:pt x="483202" y="184570"/>
                        <a:pt x="509798" y="202301"/>
                      </a:cubicBezTo>
                      <a:cubicBezTo>
                        <a:pt x="517529" y="225495"/>
                        <a:pt x="527158" y="240997"/>
                        <a:pt x="509798" y="267037"/>
                      </a:cubicBezTo>
                      <a:cubicBezTo>
                        <a:pt x="505067" y="274134"/>
                        <a:pt x="493614" y="272432"/>
                        <a:pt x="485522" y="275129"/>
                      </a:cubicBezTo>
                      <a:cubicBezTo>
                        <a:pt x="474252" y="274002"/>
                        <a:pt x="388588" y="290295"/>
                        <a:pt x="396510" y="242761"/>
                      </a:cubicBezTo>
                      <a:cubicBezTo>
                        <a:pt x="401470" y="212999"/>
                        <a:pt x="417461" y="220147"/>
                        <a:pt x="436970" y="210393"/>
                      </a:cubicBezTo>
                      <a:cubicBezTo>
                        <a:pt x="445669" y="206044"/>
                        <a:pt x="452359" y="198159"/>
                        <a:pt x="461246" y="194209"/>
                      </a:cubicBezTo>
                      <a:cubicBezTo>
                        <a:pt x="476835" y="187280"/>
                        <a:pt x="509798" y="178024"/>
                        <a:pt x="509798" y="178024"/>
                      </a:cubicBezTo>
                      <a:cubicBezTo>
                        <a:pt x="547561" y="180722"/>
                        <a:pt x="590844" y="166275"/>
                        <a:pt x="623087" y="186117"/>
                      </a:cubicBezTo>
                      <a:cubicBezTo>
                        <a:pt x="688426" y="226326"/>
                        <a:pt x="599710" y="247856"/>
                        <a:pt x="590719" y="250853"/>
                      </a:cubicBezTo>
                      <a:cubicBezTo>
                        <a:pt x="549002" y="242510"/>
                        <a:pt x="508434" y="248370"/>
                        <a:pt x="558350" y="169932"/>
                      </a:cubicBezTo>
                      <a:cubicBezTo>
                        <a:pt x="569264" y="152781"/>
                        <a:pt x="677014" y="145958"/>
                        <a:pt x="679731" y="145656"/>
                      </a:cubicBezTo>
                      <a:cubicBezTo>
                        <a:pt x="698612" y="148353"/>
                        <a:pt x="718946" y="146002"/>
                        <a:pt x="736375" y="153748"/>
                      </a:cubicBezTo>
                      <a:cubicBezTo>
                        <a:pt x="754945" y="162001"/>
                        <a:pt x="757692" y="189076"/>
                        <a:pt x="744467" y="202301"/>
                      </a:cubicBezTo>
                      <a:cubicBezTo>
                        <a:pt x="738436" y="208333"/>
                        <a:pt x="728283" y="207696"/>
                        <a:pt x="720191" y="210393"/>
                      </a:cubicBezTo>
                      <a:cubicBezTo>
                        <a:pt x="722888" y="178025"/>
                        <a:pt x="706434" y="137322"/>
                        <a:pt x="728283" y="113288"/>
                      </a:cubicBezTo>
                      <a:cubicBezTo>
                        <a:pt x="744713" y="95215"/>
                        <a:pt x="778433" y="112309"/>
                        <a:pt x="801111" y="121380"/>
                      </a:cubicBezTo>
                      <a:cubicBezTo>
                        <a:pt x="809031" y="124548"/>
                        <a:pt x="815235" y="139625"/>
                        <a:pt x="809204" y="145656"/>
                      </a:cubicBezTo>
                      <a:lnTo>
                        <a:pt x="793019" y="129472"/>
                      </a:lnTo>
                      <a:cubicBezTo>
                        <a:pt x="798414" y="124077"/>
                        <a:pt x="801966" y="115701"/>
                        <a:pt x="809204" y="113288"/>
                      </a:cubicBezTo>
                      <a:cubicBezTo>
                        <a:pt x="827298" y="107257"/>
                        <a:pt x="847145" y="108937"/>
                        <a:pt x="865848" y="105196"/>
                      </a:cubicBezTo>
                      <a:cubicBezTo>
                        <a:pt x="874212" y="103523"/>
                        <a:pt x="882032" y="99801"/>
                        <a:pt x="890124" y="97104"/>
                      </a:cubicBezTo>
                      <a:cubicBezTo>
                        <a:pt x="898216" y="99801"/>
                        <a:pt x="910585" y="97567"/>
                        <a:pt x="914400" y="105196"/>
                      </a:cubicBezTo>
                      <a:cubicBezTo>
                        <a:pt x="918215" y="112825"/>
                        <a:pt x="914228" y="126304"/>
                        <a:pt x="906308" y="129472"/>
                      </a:cubicBezTo>
                      <a:cubicBezTo>
                        <a:pt x="895982" y="133602"/>
                        <a:pt x="884729" y="124077"/>
                        <a:pt x="873940" y="121380"/>
                      </a:cubicBezTo>
                      <a:cubicBezTo>
                        <a:pt x="876637" y="102499"/>
                        <a:pt x="878291" y="83439"/>
                        <a:pt x="882032" y="64736"/>
                      </a:cubicBezTo>
                      <a:cubicBezTo>
                        <a:pt x="883705" y="56372"/>
                        <a:pt x="889066" y="48924"/>
                        <a:pt x="890124" y="40460"/>
                      </a:cubicBezTo>
                      <a:cubicBezTo>
                        <a:pt x="891797" y="27077"/>
                        <a:pt x="890124" y="13487"/>
                        <a:pt x="890124" y="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0" name="Tekstvak 19">
                  <a:extLst>
                    <a:ext uri="{FF2B5EF4-FFF2-40B4-BE49-F238E27FC236}">
                      <a16:creationId xmlns:a16="http://schemas.microsoft.com/office/drawing/2014/main" id="{8F0EC496-A2B4-4DF5-B074-34023D880BE5}"/>
                    </a:ext>
                  </a:extLst>
                </p:cNvPr>
                <p:cNvSpPr txBox="1"/>
                <p:nvPr/>
              </p:nvSpPr>
              <p:spPr>
                <a:xfrm>
                  <a:off x="398018" y="1289211"/>
                  <a:ext cx="8507871" cy="37548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                        </a:t>
                  </a:r>
                  <a:r>
                    <a:rPr lang="nl-NL" b="1" dirty="0"/>
                    <a:t>H</a:t>
                  </a:r>
                  <a:r>
                    <a:rPr lang="nl-NL" b="1" baseline="-25000" dirty="0"/>
                    <a:t>2</a:t>
                  </a:r>
                  <a:r>
                    <a:rPr lang="nl-NL" b="1" dirty="0"/>
                    <a:t>O</a:t>
                  </a:r>
                  <a:r>
                    <a:rPr lang="nl-NL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                                                                                               </a:t>
                  </a:r>
                  <a:r>
                    <a:rPr lang="nl-NL" dirty="0"/>
                    <a:t>(N</a:t>
                  </a:r>
                  <a:r>
                    <a:rPr lang="nl-NL" baseline="-25000" dirty="0"/>
                    <a:t>2</a:t>
                  </a:r>
                  <a:r>
                    <a:rPr lang="nl-NL" dirty="0"/>
                    <a:t>)</a:t>
                  </a:r>
                </a:p>
                <a:p>
                  <a:endParaRPr lang="nl-NL" sz="24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  <a:p>
                  <a:r>
                    <a:rPr lang="nl-NL" dirty="0"/>
                    <a:t>           </a:t>
                  </a:r>
                  <a:r>
                    <a:rPr lang="nl-NL" sz="400" dirty="0"/>
                    <a:t>         </a:t>
                  </a:r>
                  <a:r>
                    <a:rPr lang="nl-NL" dirty="0">
                      <a:solidFill>
                        <a:schemeClr val="bg1"/>
                      </a:solidFill>
                    </a:rPr>
                    <a:t>poreuze elektrodes</a:t>
                  </a:r>
                </a:p>
                <a:p>
                  <a:r>
                    <a:rPr lang="nl-NL" dirty="0"/>
                    <a:t> 				      </a:t>
                  </a:r>
                  <a:r>
                    <a:rPr lang="nl-NL" b="1" dirty="0"/>
                    <a:t>OH</a:t>
                  </a:r>
                  <a:r>
                    <a:rPr lang="nl-NL" b="1" baseline="30000" dirty="0"/>
                    <a:t>-</a:t>
                  </a:r>
                  <a:r>
                    <a:rPr lang="nl-NL" dirty="0"/>
                    <a:t>    </a:t>
                  </a:r>
                </a:p>
                <a:p>
                  <a:r>
                    <a:rPr lang="nl-NL" dirty="0"/>
                    <a:t>             </a:t>
                  </a:r>
                </a:p>
                <a:p>
                  <a:endParaRPr lang="nl-NL" dirty="0">
                    <a:solidFill>
                      <a:srgbClr val="C00000"/>
                    </a:solidFill>
                  </a:endParaRPr>
                </a:p>
                <a:p>
                  <a:r>
                    <a:rPr lang="nl-NL" dirty="0">
                      <a:solidFill>
                        <a:srgbClr val="C00000"/>
                      </a:solidFill>
                    </a:rPr>
                    <a:t>                                                                      </a:t>
                  </a:r>
                  <a:r>
                    <a:rPr lang="nl-NL" dirty="0"/>
                    <a:t>basische</a:t>
                  </a:r>
                </a:p>
                <a:p>
                  <a:r>
                    <a:rPr lang="nl-NL" dirty="0">
                      <a:solidFill>
                        <a:srgbClr val="00B050"/>
                      </a:solidFill>
                    </a:rPr>
                    <a:t>                                                                     </a:t>
                  </a:r>
                  <a:r>
                    <a:rPr lang="nl-NL" dirty="0"/>
                    <a:t>elektrolyt </a:t>
                  </a:r>
                </a:p>
                <a:p>
                  <a:r>
                    <a:rPr lang="nl-NL" dirty="0">
                      <a:solidFill>
                        <a:srgbClr val="C00000"/>
                      </a:solidFill>
                    </a:rPr>
                    <a:t>				</a:t>
                  </a:r>
                </a:p>
                <a:p>
                  <a:endParaRPr lang="nl-NL" dirty="0">
                    <a:solidFill>
                      <a:srgbClr val="C00000"/>
                    </a:solidFill>
                  </a:endParaRPr>
                </a:p>
                <a:p>
                  <a:endParaRPr lang="nl-NL" sz="1600" dirty="0">
                    <a:solidFill>
                      <a:srgbClr val="C00000"/>
                    </a:solidFill>
                  </a:endParaRPr>
                </a:p>
                <a:p>
                  <a:r>
                    <a:rPr lang="nl-NL" dirty="0">
                      <a:solidFill>
                        <a:srgbClr val="00B050"/>
                      </a:solidFill>
                    </a:rPr>
                    <a:t>                            </a:t>
                  </a:r>
                  <a:r>
                    <a:rPr lang="nl-NL" b="1" dirty="0"/>
                    <a:t>H</a:t>
                  </a:r>
                  <a:r>
                    <a:rPr lang="nl-NL" b="1" baseline="-25000" dirty="0"/>
                    <a:t>2</a:t>
                  </a:r>
                  <a:r>
                    <a:rPr lang="nl-NL" dirty="0"/>
                    <a:t>                                                                                           </a:t>
                  </a:r>
                  <a:r>
                    <a:rPr lang="nl-NL" b="1" dirty="0"/>
                    <a:t>O</a:t>
                  </a:r>
                  <a:r>
                    <a:rPr lang="nl-NL" b="1" baseline="-25000" dirty="0"/>
                    <a:t>2</a:t>
                  </a:r>
                  <a:r>
                    <a:rPr lang="nl-NL" dirty="0"/>
                    <a:t> </a:t>
                  </a:r>
                  <a:r>
                    <a:rPr lang="nl-NL" b="1" dirty="0"/>
                    <a:t>en H</a:t>
                  </a:r>
                  <a:r>
                    <a:rPr lang="nl-NL" b="1" baseline="-25000" dirty="0"/>
                    <a:t>2</a:t>
                  </a:r>
                  <a:r>
                    <a:rPr lang="nl-NL" b="1" dirty="0"/>
                    <a:t>O</a:t>
                  </a:r>
                  <a:r>
                    <a:rPr lang="nl-NL" dirty="0"/>
                    <a:t>    (N</a:t>
                  </a:r>
                  <a:r>
                    <a:rPr lang="nl-NL" baseline="-25000" dirty="0"/>
                    <a:t>2</a:t>
                  </a:r>
                  <a:r>
                    <a:rPr lang="nl-NL" dirty="0"/>
                    <a:t>)</a:t>
                  </a:r>
                </a:p>
                <a:p>
                  <a:r>
                    <a:rPr lang="nl-NL" dirty="0"/>
                    <a:t>                   </a:t>
                  </a:r>
                </a:p>
              </p:txBody>
            </p:sp>
          </p:grpSp>
          <p:sp>
            <p:nvSpPr>
              <p:cNvPr id="46" name="PIJL-RECHTS 14">
                <a:extLst>
                  <a:ext uri="{FF2B5EF4-FFF2-40B4-BE49-F238E27FC236}">
                    <a16:creationId xmlns:a16="http://schemas.microsoft.com/office/drawing/2014/main" id="{9B823CFF-DA0C-4D38-894F-A1A3E2B09E6D}"/>
                  </a:ext>
                </a:extLst>
              </p:cNvPr>
              <p:cNvSpPr/>
              <p:nvPr/>
            </p:nvSpPr>
            <p:spPr>
              <a:xfrm>
                <a:off x="6437670" y="1916239"/>
                <a:ext cx="350158" cy="136800"/>
              </a:xfrm>
              <a:prstGeom prst="rightArrow">
                <a:avLst/>
              </a:prstGeom>
              <a:solidFill>
                <a:srgbClr val="7030A0">
                  <a:alpha val="50196"/>
                </a:srgb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</p:grpSp>
        <p:sp>
          <p:nvSpPr>
            <p:cNvPr id="26" name="PIJL-RECHTS 14">
              <a:extLst>
                <a:ext uri="{FF2B5EF4-FFF2-40B4-BE49-F238E27FC236}">
                  <a16:creationId xmlns:a16="http://schemas.microsoft.com/office/drawing/2014/main" id="{42108B7B-382E-4D4A-A9DD-D3B8CA9F6097}"/>
                </a:ext>
              </a:extLst>
            </p:cNvPr>
            <p:cNvSpPr/>
            <p:nvPr/>
          </p:nvSpPr>
          <p:spPr>
            <a:xfrm rot="21160754">
              <a:off x="3955009" y="1161853"/>
              <a:ext cx="350158" cy="84710"/>
            </a:xfrm>
            <a:prstGeom prst="rightArrow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28" name="PIJL-RECHTS 13">
              <a:extLst>
                <a:ext uri="{FF2B5EF4-FFF2-40B4-BE49-F238E27FC236}">
                  <a16:creationId xmlns:a16="http://schemas.microsoft.com/office/drawing/2014/main" id="{44A52EFD-BBA3-4BC0-BD0C-E3B900EACCB0}"/>
                </a:ext>
              </a:extLst>
            </p:cNvPr>
            <p:cNvSpPr/>
            <p:nvPr/>
          </p:nvSpPr>
          <p:spPr>
            <a:xfrm rot="10800000">
              <a:off x="2353210" y="1916239"/>
              <a:ext cx="350158" cy="136800"/>
            </a:xfrm>
            <a:prstGeom prst="rightArrow">
              <a:avLst/>
            </a:prstGeom>
            <a:solidFill>
              <a:srgbClr val="00B050">
                <a:alpha val="50196"/>
              </a:srgb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7" name="Tekstvak 26">
            <a:extLst>
              <a:ext uri="{FF2B5EF4-FFF2-40B4-BE49-F238E27FC236}">
                <a16:creationId xmlns:a16="http://schemas.microsoft.com/office/drawing/2014/main" id="{70F00B2E-B084-4CCC-A7C9-27B102BB7208}"/>
              </a:ext>
            </a:extLst>
          </p:cNvPr>
          <p:cNvSpPr txBox="1"/>
          <p:nvPr/>
        </p:nvSpPr>
        <p:spPr>
          <a:xfrm>
            <a:off x="446570" y="263832"/>
            <a:ext cx="4339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Brandstofcel (waterstof, basische elektrolyt) </a:t>
            </a:r>
          </a:p>
        </p:txBody>
      </p:sp>
    </p:spTree>
    <p:extLst>
      <p:ext uri="{BB962C8B-B14F-4D97-AF65-F5344CB8AC3E}">
        <p14:creationId xmlns:p14="http://schemas.microsoft.com/office/powerpoint/2010/main" val="708186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ep 17">
            <a:extLst>
              <a:ext uri="{FF2B5EF4-FFF2-40B4-BE49-F238E27FC236}">
                <a16:creationId xmlns:a16="http://schemas.microsoft.com/office/drawing/2014/main" id="{873F5180-1F94-4392-B262-ECA9C31A2E8D}"/>
              </a:ext>
            </a:extLst>
          </p:cNvPr>
          <p:cNvGrpSpPr/>
          <p:nvPr/>
        </p:nvGrpSpPr>
        <p:grpSpPr>
          <a:xfrm>
            <a:off x="446570" y="545843"/>
            <a:ext cx="8507871" cy="4999948"/>
            <a:chOff x="446570" y="545843"/>
            <a:chExt cx="8507871" cy="4999948"/>
          </a:xfrm>
        </p:grpSpPr>
        <p:grpSp>
          <p:nvGrpSpPr>
            <p:cNvPr id="47" name="Groep 46">
              <a:extLst>
                <a:ext uri="{FF2B5EF4-FFF2-40B4-BE49-F238E27FC236}">
                  <a16:creationId xmlns:a16="http://schemas.microsoft.com/office/drawing/2014/main" id="{F15A4778-BBF7-49F8-9128-3B308E6CB81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6570" y="545843"/>
              <a:ext cx="8507871" cy="4999948"/>
              <a:chOff x="446570" y="545843"/>
              <a:chExt cx="8507871" cy="4999948"/>
            </a:xfrm>
          </p:grpSpPr>
          <p:grpSp>
            <p:nvGrpSpPr>
              <p:cNvPr id="2" name="Groep 1">
                <a:extLst>
                  <a:ext uri="{FF2B5EF4-FFF2-40B4-BE49-F238E27FC236}">
                    <a16:creationId xmlns:a16="http://schemas.microsoft.com/office/drawing/2014/main" id="{919D063F-B420-494A-8FC5-82B6A5ACFA05}"/>
                  </a:ext>
                </a:extLst>
              </p:cNvPr>
              <p:cNvGrpSpPr/>
              <p:nvPr/>
            </p:nvGrpSpPr>
            <p:grpSpPr>
              <a:xfrm>
                <a:off x="446570" y="545843"/>
                <a:ext cx="8507871" cy="4999948"/>
                <a:chOff x="398018" y="44137"/>
                <a:chExt cx="8507871" cy="4999948"/>
              </a:xfrm>
            </p:grpSpPr>
            <p:sp>
              <p:nvSpPr>
                <p:cNvPr id="17" name="Tekstvak 16">
                  <a:extLst>
                    <a:ext uri="{FF2B5EF4-FFF2-40B4-BE49-F238E27FC236}">
                      <a16:creationId xmlns:a16="http://schemas.microsoft.com/office/drawing/2014/main" id="{370EA5BA-BD00-42FF-8EBF-2634FBB0143C}"/>
                    </a:ext>
                  </a:extLst>
                </p:cNvPr>
                <p:cNvSpPr txBox="1"/>
                <p:nvPr/>
              </p:nvSpPr>
              <p:spPr>
                <a:xfrm>
                  <a:off x="3309944" y="344328"/>
                  <a:ext cx="4338293" cy="9068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2000" dirty="0"/>
                    <a:t>           e</a:t>
                  </a:r>
                  <a:r>
                    <a:rPr lang="nl-NL" sz="2000" baseline="30000" dirty="0"/>
                    <a:t>-</a:t>
                  </a:r>
                </a:p>
                <a:p>
                  <a:r>
                    <a:rPr lang="nl-NL" sz="3200" dirty="0"/>
                    <a:t>–                     </a:t>
                  </a:r>
                  <a:r>
                    <a:rPr lang="nl-NL" sz="800" dirty="0"/>
                    <a:t>  </a:t>
                  </a:r>
                  <a:r>
                    <a:rPr lang="nl-NL" sz="3200" dirty="0"/>
                    <a:t>+</a:t>
                  </a:r>
                </a:p>
              </p:txBody>
            </p:sp>
            <p:pic>
              <p:nvPicPr>
                <p:cNvPr id="3" name="Afbeelding 2">
                  <a:extLst>
                    <a:ext uri="{FF2B5EF4-FFF2-40B4-BE49-F238E27FC236}">
                      <a16:creationId xmlns:a16="http://schemas.microsoft.com/office/drawing/2014/main" id="{DA744BB5-93E2-43C7-825D-DBBA25DE01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13172" y="44137"/>
                  <a:ext cx="459021" cy="612027"/>
                </a:xfrm>
                <a:prstGeom prst="rect">
                  <a:avLst/>
                </a:prstGeom>
              </p:spPr>
            </p:pic>
            <p:pic>
              <p:nvPicPr>
                <p:cNvPr id="4" name="Afbeelding 3">
                  <a:extLst>
                    <a:ext uri="{FF2B5EF4-FFF2-40B4-BE49-F238E27FC236}">
                      <a16:creationId xmlns:a16="http://schemas.microsoft.com/office/drawing/2014/main" id="{25CEB14F-2F8F-4F11-8272-FDA31436FA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656" t="23645" r="17474" b="11989"/>
                <a:stretch/>
              </p:blipFill>
              <p:spPr>
                <a:xfrm>
                  <a:off x="1921933" y="1135839"/>
                  <a:ext cx="5253992" cy="3848855"/>
                </a:xfrm>
                <a:prstGeom prst="rect">
                  <a:avLst/>
                </a:prstGeom>
              </p:spPr>
            </p:pic>
            <p:sp>
              <p:nvSpPr>
                <p:cNvPr id="5" name="Rechthoek 4">
                  <a:extLst>
                    <a:ext uri="{FF2B5EF4-FFF2-40B4-BE49-F238E27FC236}">
                      <a16:creationId xmlns:a16="http://schemas.microsoft.com/office/drawing/2014/main" id="{1F571ADF-818B-417C-BDE1-801790752670}"/>
                    </a:ext>
                  </a:extLst>
                </p:cNvPr>
                <p:cNvSpPr/>
                <p:nvPr/>
              </p:nvSpPr>
              <p:spPr>
                <a:xfrm>
                  <a:off x="3820795" y="1269566"/>
                  <a:ext cx="1456267" cy="3581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6" name="Rechthoek 5">
                  <a:extLst>
                    <a:ext uri="{FF2B5EF4-FFF2-40B4-BE49-F238E27FC236}">
                      <a16:creationId xmlns:a16="http://schemas.microsoft.com/office/drawing/2014/main" id="{95D2306A-8B42-4B43-A75D-E8D58B7A5A7B}"/>
                    </a:ext>
                  </a:extLst>
                </p:cNvPr>
                <p:cNvSpPr/>
                <p:nvPr/>
              </p:nvSpPr>
              <p:spPr>
                <a:xfrm>
                  <a:off x="6347637" y="1142439"/>
                  <a:ext cx="1456267" cy="35748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7" name="Rechthoek 6">
                  <a:extLst>
                    <a:ext uri="{FF2B5EF4-FFF2-40B4-BE49-F238E27FC236}">
                      <a16:creationId xmlns:a16="http://schemas.microsoft.com/office/drawing/2014/main" id="{4E375622-BE32-4F44-9451-32D07C3FCA91}"/>
                    </a:ext>
                  </a:extLst>
                </p:cNvPr>
                <p:cNvSpPr/>
                <p:nvPr/>
              </p:nvSpPr>
              <p:spPr>
                <a:xfrm>
                  <a:off x="1262382" y="1135839"/>
                  <a:ext cx="1456267" cy="3581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8" name="Rechthoek 7">
                  <a:extLst>
                    <a:ext uri="{FF2B5EF4-FFF2-40B4-BE49-F238E27FC236}">
                      <a16:creationId xmlns:a16="http://schemas.microsoft.com/office/drawing/2014/main" id="{B25B5A1F-E1FE-4DB8-A3EB-A96F76D2EC60}"/>
                    </a:ext>
                  </a:extLst>
                </p:cNvPr>
                <p:cNvSpPr/>
                <p:nvPr/>
              </p:nvSpPr>
              <p:spPr>
                <a:xfrm>
                  <a:off x="3545848" y="1082517"/>
                  <a:ext cx="172800" cy="3780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9" name="Rechthoek 8">
                  <a:extLst>
                    <a:ext uri="{FF2B5EF4-FFF2-40B4-BE49-F238E27FC236}">
                      <a16:creationId xmlns:a16="http://schemas.microsoft.com/office/drawing/2014/main" id="{3B01619B-902A-42C3-A2EB-0F098FF5838D}"/>
                    </a:ext>
                  </a:extLst>
                </p:cNvPr>
                <p:cNvSpPr/>
                <p:nvPr/>
              </p:nvSpPr>
              <p:spPr>
                <a:xfrm>
                  <a:off x="5377397" y="1082517"/>
                  <a:ext cx="158212" cy="3780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0" name="Rechthoek 9">
                  <a:extLst>
                    <a:ext uri="{FF2B5EF4-FFF2-40B4-BE49-F238E27FC236}">
                      <a16:creationId xmlns:a16="http://schemas.microsoft.com/office/drawing/2014/main" id="{271E0048-849C-4B0E-BFE2-3C995D4DD22C}"/>
                    </a:ext>
                  </a:extLst>
                </p:cNvPr>
                <p:cNvSpPr/>
                <p:nvPr/>
              </p:nvSpPr>
              <p:spPr>
                <a:xfrm>
                  <a:off x="5321051" y="1172517"/>
                  <a:ext cx="45719" cy="36900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1" name="Rechthoek 10">
                  <a:extLst>
                    <a:ext uri="{FF2B5EF4-FFF2-40B4-BE49-F238E27FC236}">
                      <a16:creationId xmlns:a16="http://schemas.microsoft.com/office/drawing/2014/main" id="{3EBBEF99-2579-4314-BB0B-E30E4FC62340}"/>
                    </a:ext>
                  </a:extLst>
                </p:cNvPr>
                <p:cNvSpPr/>
                <p:nvPr/>
              </p:nvSpPr>
              <p:spPr>
                <a:xfrm>
                  <a:off x="3737856" y="1160966"/>
                  <a:ext cx="45719" cy="37080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2" name="PIJL-RECHTS 13">
                  <a:extLst>
                    <a:ext uri="{FF2B5EF4-FFF2-40B4-BE49-F238E27FC236}">
                      <a16:creationId xmlns:a16="http://schemas.microsoft.com/office/drawing/2014/main" id="{2701AC4C-9333-4094-B190-2DC737264F11}"/>
                    </a:ext>
                  </a:extLst>
                </p:cNvPr>
                <p:cNvSpPr/>
                <p:nvPr/>
              </p:nvSpPr>
              <p:spPr>
                <a:xfrm>
                  <a:off x="2324450" y="4508113"/>
                  <a:ext cx="350158" cy="136800"/>
                </a:xfrm>
                <a:prstGeom prst="rightArrow">
                  <a:avLst/>
                </a:prstGeom>
                <a:solidFill>
                  <a:srgbClr val="00B05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3" name="PIJL-RECHTS 14">
                  <a:extLst>
                    <a:ext uri="{FF2B5EF4-FFF2-40B4-BE49-F238E27FC236}">
                      <a16:creationId xmlns:a16="http://schemas.microsoft.com/office/drawing/2014/main" id="{7AEFC077-62B4-478D-8B5B-68747E057303}"/>
                    </a:ext>
                  </a:extLst>
                </p:cNvPr>
                <p:cNvSpPr/>
                <p:nvPr/>
              </p:nvSpPr>
              <p:spPr>
                <a:xfrm rot="10800000">
                  <a:off x="6410006" y="4525745"/>
                  <a:ext cx="350158" cy="136800"/>
                </a:xfrm>
                <a:prstGeom prst="rightArrow">
                  <a:avLst/>
                </a:prstGeom>
                <a:solidFill>
                  <a:srgbClr val="7030A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4" name="Rechthoek 13">
                  <a:extLst>
                    <a:ext uri="{FF2B5EF4-FFF2-40B4-BE49-F238E27FC236}">
                      <a16:creationId xmlns:a16="http://schemas.microsoft.com/office/drawing/2014/main" id="{E54FC98F-B1A7-4771-93F3-2C17BEF854DB}"/>
                    </a:ext>
                  </a:extLst>
                </p:cNvPr>
                <p:cNvSpPr/>
                <p:nvPr/>
              </p:nvSpPr>
              <p:spPr>
                <a:xfrm>
                  <a:off x="3776273" y="1172517"/>
                  <a:ext cx="1532820" cy="369000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5" name="Gebogen pijl 10">
                  <a:extLst>
                    <a:ext uri="{FF2B5EF4-FFF2-40B4-BE49-F238E27FC236}">
                      <a16:creationId xmlns:a16="http://schemas.microsoft.com/office/drawing/2014/main" id="{5417E976-BF8B-41F1-8F02-32C58463B110}"/>
                    </a:ext>
                  </a:extLst>
                </p:cNvPr>
                <p:cNvSpPr/>
                <p:nvPr/>
              </p:nvSpPr>
              <p:spPr>
                <a:xfrm rot="16200000">
                  <a:off x="5499583" y="4272006"/>
                  <a:ext cx="301336" cy="391742"/>
                </a:xfrm>
                <a:prstGeom prst="bentArrow">
                  <a:avLst/>
                </a:prstGeom>
                <a:solidFill>
                  <a:srgbClr val="7030A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Gebogen pijl 16">
                  <a:extLst>
                    <a:ext uri="{FF2B5EF4-FFF2-40B4-BE49-F238E27FC236}">
                      <a16:creationId xmlns:a16="http://schemas.microsoft.com/office/drawing/2014/main" id="{400E2999-AE8C-4520-A33C-69FBE3E73DFD}"/>
                    </a:ext>
                  </a:extLst>
                </p:cNvPr>
                <p:cNvSpPr/>
                <p:nvPr/>
              </p:nvSpPr>
              <p:spPr>
                <a:xfrm rot="16200000" flipV="1">
                  <a:off x="3286699" y="4276086"/>
                  <a:ext cx="301336" cy="383582"/>
                </a:xfrm>
                <a:prstGeom prst="bentArrow">
                  <a:avLst/>
                </a:prstGeom>
                <a:solidFill>
                  <a:srgbClr val="00B05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Vrije vorm 28">
                  <a:extLst>
                    <a:ext uri="{FF2B5EF4-FFF2-40B4-BE49-F238E27FC236}">
                      <a16:creationId xmlns:a16="http://schemas.microsoft.com/office/drawing/2014/main" id="{CD6A5CE7-41D0-4945-9E8D-FEF00E5CCF90}"/>
                    </a:ext>
                  </a:extLst>
                </p:cNvPr>
                <p:cNvSpPr/>
                <p:nvPr/>
              </p:nvSpPr>
              <p:spPr>
                <a:xfrm>
                  <a:off x="4580092" y="558305"/>
                  <a:ext cx="894541" cy="509844"/>
                </a:xfrm>
                <a:custGeom>
                  <a:avLst/>
                  <a:gdLst>
                    <a:gd name="connsiteX0" fmla="*/ 865848 w 894541"/>
                    <a:gd name="connsiteY0" fmla="*/ 509844 h 509844"/>
                    <a:gd name="connsiteX1" fmla="*/ 882032 w 894541"/>
                    <a:gd name="connsiteY1" fmla="*/ 477476 h 509844"/>
                    <a:gd name="connsiteX2" fmla="*/ 793020 w 894541"/>
                    <a:gd name="connsiteY2" fmla="*/ 453199 h 509844"/>
                    <a:gd name="connsiteX3" fmla="*/ 801112 w 894541"/>
                    <a:gd name="connsiteY3" fmla="*/ 477476 h 509844"/>
                    <a:gd name="connsiteX4" fmla="*/ 882032 w 894541"/>
                    <a:gd name="connsiteY4" fmla="*/ 453199 h 509844"/>
                    <a:gd name="connsiteX5" fmla="*/ 882032 w 894541"/>
                    <a:gd name="connsiteY5" fmla="*/ 307543 h 509844"/>
                    <a:gd name="connsiteX6" fmla="*/ 873940 w 894541"/>
                    <a:gd name="connsiteY6" fmla="*/ 283267 h 509844"/>
                    <a:gd name="connsiteX7" fmla="*/ 825388 w 894541"/>
                    <a:gd name="connsiteY7" fmla="*/ 250899 h 509844"/>
                    <a:gd name="connsiteX8" fmla="*/ 768743 w 894541"/>
                    <a:gd name="connsiteY8" fmla="*/ 258991 h 509844"/>
                    <a:gd name="connsiteX9" fmla="*/ 776835 w 894541"/>
                    <a:gd name="connsiteY9" fmla="*/ 299451 h 509844"/>
                    <a:gd name="connsiteX10" fmla="*/ 801112 w 894541"/>
                    <a:gd name="connsiteY10" fmla="*/ 291359 h 509844"/>
                    <a:gd name="connsiteX11" fmla="*/ 809204 w 894541"/>
                    <a:gd name="connsiteY11" fmla="*/ 267083 h 509844"/>
                    <a:gd name="connsiteX12" fmla="*/ 784927 w 894541"/>
                    <a:gd name="connsiteY12" fmla="*/ 226622 h 509844"/>
                    <a:gd name="connsiteX13" fmla="*/ 736375 w 894541"/>
                    <a:gd name="connsiteY13" fmla="*/ 210438 h 509844"/>
                    <a:gd name="connsiteX14" fmla="*/ 712099 w 894541"/>
                    <a:gd name="connsiteY14" fmla="*/ 202346 h 509844"/>
                    <a:gd name="connsiteX15" fmla="*/ 623087 w 894541"/>
                    <a:gd name="connsiteY15" fmla="*/ 218530 h 509844"/>
                    <a:gd name="connsiteX16" fmla="*/ 598811 w 894541"/>
                    <a:gd name="connsiteY16" fmla="*/ 234714 h 509844"/>
                    <a:gd name="connsiteX17" fmla="*/ 647363 w 894541"/>
                    <a:gd name="connsiteY17" fmla="*/ 250899 h 509844"/>
                    <a:gd name="connsiteX18" fmla="*/ 639271 w 894541"/>
                    <a:gd name="connsiteY18" fmla="*/ 186162 h 509844"/>
                    <a:gd name="connsiteX19" fmla="*/ 614995 w 894541"/>
                    <a:gd name="connsiteY19" fmla="*/ 169978 h 509844"/>
                    <a:gd name="connsiteX20" fmla="*/ 550258 w 894541"/>
                    <a:gd name="connsiteY20" fmla="*/ 153794 h 509844"/>
                    <a:gd name="connsiteX21" fmla="*/ 485522 w 894541"/>
                    <a:gd name="connsiteY21" fmla="*/ 186162 h 509844"/>
                    <a:gd name="connsiteX22" fmla="*/ 493614 w 894541"/>
                    <a:gd name="connsiteY22" fmla="*/ 226622 h 509844"/>
                    <a:gd name="connsiteX23" fmla="*/ 517890 w 894541"/>
                    <a:gd name="connsiteY23" fmla="*/ 218530 h 509844"/>
                    <a:gd name="connsiteX24" fmla="*/ 534074 w 894541"/>
                    <a:gd name="connsiteY24" fmla="*/ 121426 h 509844"/>
                    <a:gd name="connsiteX25" fmla="*/ 445062 w 894541"/>
                    <a:gd name="connsiteY25" fmla="*/ 97150 h 509844"/>
                    <a:gd name="connsiteX26" fmla="*/ 396510 w 894541"/>
                    <a:gd name="connsiteY26" fmla="*/ 80966 h 509844"/>
                    <a:gd name="connsiteX27" fmla="*/ 323681 w 894541"/>
                    <a:gd name="connsiteY27" fmla="*/ 89058 h 509844"/>
                    <a:gd name="connsiteX28" fmla="*/ 331773 w 894541"/>
                    <a:gd name="connsiteY28" fmla="*/ 121426 h 509844"/>
                    <a:gd name="connsiteX29" fmla="*/ 339866 w 894541"/>
                    <a:gd name="connsiteY29" fmla="*/ 97150 h 509844"/>
                    <a:gd name="connsiteX30" fmla="*/ 323681 w 894541"/>
                    <a:gd name="connsiteY30" fmla="*/ 48598 h 509844"/>
                    <a:gd name="connsiteX31" fmla="*/ 137565 w 894541"/>
                    <a:gd name="connsiteY31" fmla="*/ 56690 h 509844"/>
                    <a:gd name="connsiteX32" fmla="*/ 129473 w 894541"/>
                    <a:gd name="connsiteY32" fmla="*/ 80966 h 509844"/>
                    <a:gd name="connsiteX33" fmla="*/ 153749 w 894541"/>
                    <a:gd name="connsiteY33" fmla="*/ 105242 h 509844"/>
                    <a:gd name="connsiteX34" fmla="*/ 202301 w 894541"/>
                    <a:gd name="connsiteY34" fmla="*/ 121426 h 509844"/>
                    <a:gd name="connsiteX35" fmla="*/ 226577 w 894541"/>
                    <a:gd name="connsiteY35" fmla="*/ 72874 h 509844"/>
                    <a:gd name="connsiteX36" fmla="*/ 218485 w 894541"/>
                    <a:gd name="connsiteY36" fmla="*/ 48598 h 509844"/>
                    <a:gd name="connsiteX37" fmla="*/ 194209 w 894541"/>
                    <a:gd name="connsiteY37" fmla="*/ 40506 h 509844"/>
                    <a:gd name="connsiteX38" fmla="*/ 129473 w 894541"/>
                    <a:gd name="connsiteY38" fmla="*/ 24322 h 509844"/>
                    <a:gd name="connsiteX39" fmla="*/ 80920 w 894541"/>
                    <a:gd name="connsiteY39" fmla="*/ 8137 h 509844"/>
                    <a:gd name="connsiteX40" fmla="*/ 0 w 894541"/>
                    <a:gd name="connsiteY40" fmla="*/ 45 h 509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894541" h="509844">
                      <a:moveTo>
                        <a:pt x="865848" y="509844"/>
                      </a:moveTo>
                      <a:cubicBezTo>
                        <a:pt x="871243" y="499055"/>
                        <a:pt x="880536" y="489446"/>
                        <a:pt x="882032" y="477476"/>
                      </a:cubicBezTo>
                      <a:cubicBezTo>
                        <a:pt x="889644" y="416581"/>
                        <a:pt x="830706" y="449430"/>
                        <a:pt x="793020" y="453199"/>
                      </a:cubicBezTo>
                      <a:cubicBezTo>
                        <a:pt x="795717" y="461291"/>
                        <a:pt x="792837" y="475407"/>
                        <a:pt x="801112" y="477476"/>
                      </a:cubicBezTo>
                      <a:cubicBezTo>
                        <a:pt x="838980" y="486943"/>
                        <a:pt x="856369" y="470308"/>
                        <a:pt x="882032" y="453199"/>
                      </a:cubicBezTo>
                      <a:cubicBezTo>
                        <a:pt x="902036" y="393186"/>
                        <a:pt x="895021" y="424445"/>
                        <a:pt x="882032" y="307543"/>
                      </a:cubicBezTo>
                      <a:cubicBezTo>
                        <a:pt x="881090" y="299065"/>
                        <a:pt x="879971" y="289298"/>
                        <a:pt x="873940" y="283267"/>
                      </a:cubicBezTo>
                      <a:cubicBezTo>
                        <a:pt x="860186" y="269513"/>
                        <a:pt x="825388" y="250899"/>
                        <a:pt x="825388" y="250899"/>
                      </a:cubicBezTo>
                      <a:cubicBezTo>
                        <a:pt x="806506" y="253596"/>
                        <a:pt x="782230" y="245504"/>
                        <a:pt x="768743" y="258991"/>
                      </a:cubicBezTo>
                      <a:cubicBezTo>
                        <a:pt x="759018" y="268716"/>
                        <a:pt x="767109" y="289726"/>
                        <a:pt x="776835" y="299451"/>
                      </a:cubicBezTo>
                      <a:cubicBezTo>
                        <a:pt x="782867" y="305483"/>
                        <a:pt x="793020" y="294056"/>
                        <a:pt x="801112" y="291359"/>
                      </a:cubicBezTo>
                      <a:cubicBezTo>
                        <a:pt x="803809" y="283267"/>
                        <a:pt x="809204" y="275613"/>
                        <a:pt x="809204" y="267083"/>
                      </a:cubicBezTo>
                      <a:cubicBezTo>
                        <a:pt x="809204" y="253240"/>
                        <a:pt x="797747" y="233032"/>
                        <a:pt x="784927" y="226622"/>
                      </a:cubicBezTo>
                      <a:cubicBezTo>
                        <a:pt x="769669" y="218993"/>
                        <a:pt x="752559" y="215833"/>
                        <a:pt x="736375" y="210438"/>
                      </a:cubicBezTo>
                      <a:lnTo>
                        <a:pt x="712099" y="202346"/>
                      </a:lnTo>
                      <a:cubicBezTo>
                        <a:pt x="689784" y="205135"/>
                        <a:pt x="648035" y="206056"/>
                        <a:pt x="623087" y="218530"/>
                      </a:cubicBezTo>
                      <a:cubicBezTo>
                        <a:pt x="614388" y="222879"/>
                        <a:pt x="606903" y="229319"/>
                        <a:pt x="598811" y="234714"/>
                      </a:cubicBezTo>
                      <a:cubicBezTo>
                        <a:pt x="598824" y="234733"/>
                        <a:pt x="631106" y="299671"/>
                        <a:pt x="647363" y="250899"/>
                      </a:cubicBezTo>
                      <a:cubicBezTo>
                        <a:pt x="654240" y="230268"/>
                        <a:pt x="647348" y="206354"/>
                        <a:pt x="639271" y="186162"/>
                      </a:cubicBezTo>
                      <a:cubicBezTo>
                        <a:pt x="635659" y="177132"/>
                        <a:pt x="623694" y="174327"/>
                        <a:pt x="614995" y="169978"/>
                      </a:cubicBezTo>
                      <a:cubicBezTo>
                        <a:pt x="598406" y="161684"/>
                        <a:pt x="565648" y="156872"/>
                        <a:pt x="550258" y="153794"/>
                      </a:cubicBezTo>
                      <a:cubicBezTo>
                        <a:pt x="527509" y="157585"/>
                        <a:pt x="489826" y="151731"/>
                        <a:pt x="485522" y="186162"/>
                      </a:cubicBezTo>
                      <a:cubicBezTo>
                        <a:pt x="483816" y="199810"/>
                        <a:pt x="490917" y="213135"/>
                        <a:pt x="493614" y="226622"/>
                      </a:cubicBezTo>
                      <a:cubicBezTo>
                        <a:pt x="501706" y="223925"/>
                        <a:pt x="510793" y="223261"/>
                        <a:pt x="517890" y="218530"/>
                      </a:cubicBezTo>
                      <a:cubicBezTo>
                        <a:pt x="551076" y="196406"/>
                        <a:pt x="561276" y="164171"/>
                        <a:pt x="534074" y="121426"/>
                      </a:cubicBezTo>
                      <a:cubicBezTo>
                        <a:pt x="527227" y="110667"/>
                        <a:pt x="458107" y="100708"/>
                        <a:pt x="445062" y="97150"/>
                      </a:cubicBezTo>
                      <a:cubicBezTo>
                        <a:pt x="428604" y="92661"/>
                        <a:pt x="396510" y="80966"/>
                        <a:pt x="396510" y="80966"/>
                      </a:cubicBezTo>
                      <a:cubicBezTo>
                        <a:pt x="372234" y="83663"/>
                        <a:pt x="346636" y="80711"/>
                        <a:pt x="323681" y="89058"/>
                      </a:cubicBezTo>
                      <a:cubicBezTo>
                        <a:pt x="268664" y="109064"/>
                        <a:pt x="328180" y="120228"/>
                        <a:pt x="331773" y="121426"/>
                      </a:cubicBezTo>
                      <a:cubicBezTo>
                        <a:pt x="334471" y="113334"/>
                        <a:pt x="340808" y="105628"/>
                        <a:pt x="339866" y="97150"/>
                      </a:cubicBezTo>
                      <a:cubicBezTo>
                        <a:pt x="337982" y="80195"/>
                        <a:pt x="323681" y="48598"/>
                        <a:pt x="323681" y="48598"/>
                      </a:cubicBezTo>
                      <a:cubicBezTo>
                        <a:pt x="261642" y="51295"/>
                        <a:pt x="198817" y="46481"/>
                        <a:pt x="137565" y="56690"/>
                      </a:cubicBezTo>
                      <a:cubicBezTo>
                        <a:pt x="129151" y="58092"/>
                        <a:pt x="126776" y="72874"/>
                        <a:pt x="129473" y="80966"/>
                      </a:cubicBezTo>
                      <a:cubicBezTo>
                        <a:pt x="133092" y="91823"/>
                        <a:pt x="143745" y="99684"/>
                        <a:pt x="153749" y="105242"/>
                      </a:cubicBezTo>
                      <a:cubicBezTo>
                        <a:pt x="168662" y="113527"/>
                        <a:pt x="202301" y="121426"/>
                        <a:pt x="202301" y="121426"/>
                      </a:cubicBezTo>
                      <a:cubicBezTo>
                        <a:pt x="210484" y="109152"/>
                        <a:pt x="226577" y="89625"/>
                        <a:pt x="226577" y="72874"/>
                      </a:cubicBezTo>
                      <a:cubicBezTo>
                        <a:pt x="226577" y="64344"/>
                        <a:pt x="224516" y="54629"/>
                        <a:pt x="218485" y="48598"/>
                      </a:cubicBezTo>
                      <a:cubicBezTo>
                        <a:pt x="212454" y="42567"/>
                        <a:pt x="202438" y="42750"/>
                        <a:pt x="194209" y="40506"/>
                      </a:cubicBezTo>
                      <a:cubicBezTo>
                        <a:pt x="172750" y="34654"/>
                        <a:pt x="150574" y="31356"/>
                        <a:pt x="129473" y="24322"/>
                      </a:cubicBezTo>
                      <a:cubicBezTo>
                        <a:pt x="113289" y="18927"/>
                        <a:pt x="97808" y="10550"/>
                        <a:pt x="80920" y="8137"/>
                      </a:cubicBezTo>
                      <a:cubicBezTo>
                        <a:pt x="16265" y="-1099"/>
                        <a:pt x="43349" y="45"/>
                        <a:pt x="0" y="4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2" name="Vrije vorm 30">
                  <a:extLst>
                    <a:ext uri="{FF2B5EF4-FFF2-40B4-BE49-F238E27FC236}">
                      <a16:creationId xmlns:a16="http://schemas.microsoft.com/office/drawing/2014/main" id="{F26F3A46-7B70-4719-8F74-3D2790D365FF}"/>
                    </a:ext>
                  </a:extLst>
                </p:cNvPr>
                <p:cNvSpPr/>
                <p:nvPr/>
              </p:nvSpPr>
              <p:spPr>
                <a:xfrm>
                  <a:off x="3649508" y="614995"/>
                  <a:ext cx="915861" cy="469338"/>
                </a:xfrm>
                <a:custGeom>
                  <a:avLst/>
                  <a:gdLst>
                    <a:gd name="connsiteX0" fmla="*/ 0 w 915861"/>
                    <a:gd name="connsiteY0" fmla="*/ 469338 h 469338"/>
                    <a:gd name="connsiteX1" fmla="*/ 8092 w 915861"/>
                    <a:gd name="connsiteY1" fmla="*/ 404601 h 469338"/>
                    <a:gd name="connsiteX2" fmla="*/ 24276 w 915861"/>
                    <a:gd name="connsiteY2" fmla="*/ 420786 h 469338"/>
                    <a:gd name="connsiteX3" fmla="*/ 16184 w 915861"/>
                    <a:gd name="connsiteY3" fmla="*/ 445062 h 469338"/>
                    <a:gd name="connsiteX4" fmla="*/ 16184 w 915861"/>
                    <a:gd name="connsiteY4" fmla="*/ 356049 h 469338"/>
                    <a:gd name="connsiteX5" fmla="*/ 24276 w 915861"/>
                    <a:gd name="connsiteY5" fmla="*/ 323681 h 469338"/>
                    <a:gd name="connsiteX6" fmla="*/ 48552 w 915861"/>
                    <a:gd name="connsiteY6" fmla="*/ 299405 h 469338"/>
                    <a:gd name="connsiteX7" fmla="*/ 137565 w 915861"/>
                    <a:gd name="connsiteY7" fmla="*/ 307497 h 469338"/>
                    <a:gd name="connsiteX8" fmla="*/ 129473 w 915861"/>
                    <a:gd name="connsiteY8" fmla="*/ 331773 h 469338"/>
                    <a:gd name="connsiteX9" fmla="*/ 105196 w 915861"/>
                    <a:gd name="connsiteY9" fmla="*/ 339865 h 469338"/>
                    <a:gd name="connsiteX10" fmla="*/ 64736 w 915861"/>
                    <a:gd name="connsiteY10" fmla="*/ 331773 h 469338"/>
                    <a:gd name="connsiteX11" fmla="*/ 89012 w 915861"/>
                    <a:gd name="connsiteY11" fmla="*/ 267037 h 469338"/>
                    <a:gd name="connsiteX12" fmla="*/ 145657 w 915861"/>
                    <a:gd name="connsiteY12" fmla="*/ 258945 h 469338"/>
                    <a:gd name="connsiteX13" fmla="*/ 194209 w 915861"/>
                    <a:gd name="connsiteY13" fmla="*/ 267037 h 469338"/>
                    <a:gd name="connsiteX14" fmla="*/ 186117 w 915861"/>
                    <a:gd name="connsiteY14" fmla="*/ 299405 h 469338"/>
                    <a:gd name="connsiteX15" fmla="*/ 218485 w 915861"/>
                    <a:gd name="connsiteY15" fmla="*/ 218485 h 469338"/>
                    <a:gd name="connsiteX16" fmla="*/ 234669 w 915861"/>
                    <a:gd name="connsiteY16" fmla="*/ 194209 h 469338"/>
                    <a:gd name="connsiteX17" fmla="*/ 356050 w 915861"/>
                    <a:gd name="connsiteY17" fmla="*/ 194209 h 469338"/>
                    <a:gd name="connsiteX18" fmla="*/ 380326 w 915861"/>
                    <a:gd name="connsiteY18" fmla="*/ 218485 h 469338"/>
                    <a:gd name="connsiteX19" fmla="*/ 380326 w 915861"/>
                    <a:gd name="connsiteY19" fmla="*/ 267037 h 469338"/>
                    <a:gd name="connsiteX20" fmla="*/ 356050 w 915861"/>
                    <a:gd name="connsiteY20" fmla="*/ 283221 h 469338"/>
                    <a:gd name="connsiteX21" fmla="*/ 323681 w 915861"/>
                    <a:gd name="connsiteY21" fmla="*/ 242761 h 469338"/>
                    <a:gd name="connsiteX22" fmla="*/ 331773 w 915861"/>
                    <a:gd name="connsiteY22" fmla="*/ 218485 h 469338"/>
                    <a:gd name="connsiteX23" fmla="*/ 380326 w 915861"/>
                    <a:gd name="connsiteY23" fmla="*/ 194209 h 469338"/>
                    <a:gd name="connsiteX24" fmla="*/ 428878 w 915861"/>
                    <a:gd name="connsiteY24" fmla="*/ 169932 h 469338"/>
                    <a:gd name="connsiteX25" fmla="*/ 461246 w 915861"/>
                    <a:gd name="connsiteY25" fmla="*/ 178024 h 469338"/>
                    <a:gd name="connsiteX26" fmla="*/ 509798 w 915861"/>
                    <a:gd name="connsiteY26" fmla="*/ 202301 h 469338"/>
                    <a:gd name="connsiteX27" fmla="*/ 509798 w 915861"/>
                    <a:gd name="connsiteY27" fmla="*/ 267037 h 469338"/>
                    <a:gd name="connsiteX28" fmla="*/ 485522 w 915861"/>
                    <a:gd name="connsiteY28" fmla="*/ 275129 h 469338"/>
                    <a:gd name="connsiteX29" fmla="*/ 396510 w 915861"/>
                    <a:gd name="connsiteY29" fmla="*/ 242761 h 469338"/>
                    <a:gd name="connsiteX30" fmla="*/ 436970 w 915861"/>
                    <a:gd name="connsiteY30" fmla="*/ 210393 h 469338"/>
                    <a:gd name="connsiteX31" fmla="*/ 461246 w 915861"/>
                    <a:gd name="connsiteY31" fmla="*/ 194209 h 469338"/>
                    <a:gd name="connsiteX32" fmla="*/ 509798 w 915861"/>
                    <a:gd name="connsiteY32" fmla="*/ 178024 h 469338"/>
                    <a:gd name="connsiteX33" fmla="*/ 623087 w 915861"/>
                    <a:gd name="connsiteY33" fmla="*/ 186117 h 469338"/>
                    <a:gd name="connsiteX34" fmla="*/ 590719 w 915861"/>
                    <a:gd name="connsiteY34" fmla="*/ 250853 h 469338"/>
                    <a:gd name="connsiteX35" fmla="*/ 558350 w 915861"/>
                    <a:gd name="connsiteY35" fmla="*/ 169932 h 469338"/>
                    <a:gd name="connsiteX36" fmla="*/ 679731 w 915861"/>
                    <a:gd name="connsiteY36" fmla="*/ 145656 h 469338"/>
                    <a:gd name="connsiteX37" fmla="*/ 736375 w 915861"/>
                    <a:gd name="connsiteY37" fmla="*/ 153748 h 469338"/>
                    <a:gd name="connsiteX38" fmla="*/ 744467 w 915861"/>
                    <a:gd name="connsiteY38" fmla="*/ 202301 h 469338"/>
                    <a:gd name="connsiteX39" fmla="*/ 720191 w 915861"/>
                    <a:gd name="connsiteY39" fmla="*/ 210393 h 469338"/>
                    <a:gd name="connsiteX40" fmla="*/ 728283 w 915861"/>
                    <a:gd name="connsiteY40" fmla="*/ 113288 h 469338"/>
                    <a:gd name="connsiteX41" fmla="*/ 801111 w 915861"/>
                    <a:gd name="connsiteY41" fmla="*/ 121380 h 469338"/>
                    <a:gd name="connsiteX42" fmla="*/ 809204 w 915861"/>
                    <a:gd name="connsiteY42" fmla="*/ 145656 h 469338"/>
                    <a:gd name="connsiteX43" fmla="*/ 793019 w 915861"/>
                    <a:gd name="connsiteY43" fmla="*/ 129472 h 469338"/>
                    <a:gd name="connsiteX44" fmla="*/ 809204 w 915861"/>
                    <a:gd name="connsiteY44" fmla="*/ 113288 h 469338"/>
                    <a:gd name="connsiteX45" fmla="*/ 865848 w 915861"/>
                    <a:gd name="connsiteY45" fmla="*/ 105196 h 469338"/>
                    <a:gd name="connsiteX46" fmla="*/ 890124 w 915861"/>
                    <a:gd name="connsiteY46" fmla="*/ 97104 h 469338"/>
                    <a:gd name="connsiteX47" fmla="*/ 914400 w 915861"/>
                    <a:gd name="connsiteY47" fmla="*/ 105196 h 469338"/>
                    <a:gd name="connsiteX48" fmla="*/ 906308 w 915861"/>
                    <a:gd name="connsiteY48" fmla="*/ 129472 h 469338"/>
                    <a:gd name="connsiteX49" fmla="*/ 873940 w 915861"/>
                    <a:gd name="connsiteY49" fmla="*/ 121380 h 469338"/>
                    <a:gd name="connsiteX50" fmla="*/ 882032 w 915861"/>
                    <a:gd name="connsiteY50" fmla="*/ 64736 h 469338"/>
                    <a:gd name="connsiteX51" fmla="*/ 890124 w 915861"/>
                    <a:gd name="connsiteY51" fmla="*/ 40460 h 469338"/>
                    <a:gd name="connsiteX52" fmla="*/ 890124 w 915861"/>
                    <a:gd name="connsiteY52" fmla="*/ 0 h 469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915861" h="469338">
                      <a:moveTo>
                        <a:pt x="0" y="469338"/>
                      </a:moveTo>
                      <a:cubicBezTo>
                        <a:pt x="2697" y="447759"/>
                        <a:pt x="-1634" y="424052"/>
                        <a:pt x="8092" y="404601"/>
                      </a:cubicBezTo>
                      <a:cubicBezTo>
                        <a:pt x="11504" y="397777"/>
                        <a:pt x="22780" y="413305"/>
                        <a:pt x="24276" y="420786"/>
                      </a:cubicBezTo>
                      <a:cubicBezTo>
                        <a:pt x="25949" y="429150"/>
                        <a:pt x="18881" y="436970"/>
                        <a:pt x="16184" y="445062"/>
                      </a:cubicBezTo>
                      <a:cubicBezTo>
                        <a:pt x="2013" y="402548"/>
                        <a:pt x="5001" y="423150"/>
                        <a:pt x="16184" y="356049"/>
                      </a:cubicBezTo>
                      <a:cubicBezTo>
                        <a:pt x="18012" y="345079"/>
                        <a:pt x="18758" y="333337"/>
                        <a:pt x="24276" y="323681"/>
                      </a:cubicBezTo>
                      <a:cubicBezTo>
                        <a:pt x="29954" y="313745"/>
                        <a:pt x="40460" y="307497"/>
                        <a:pt x="48552" y="299405"/>
                      </a:cubicBezTo>
                      <a:cubicBezTo>
                        <a:pt x="78223" y="302102"/>
                        <a:pt x="109903" y="296432"/>
                        <a:pt x="137565" y="307497"/>
                      </a:cubicBezTo>
                      <a:cubicBezTo>
                        <a:pt x="145485" y="310665"/>
                        <a:pt x="135505" y="325742"/>
                        <a:pt x="129473" y="331773"/>
                      </a:cubicBezTo>
                      <a:cubicBezTo>
                        <a:pt x="123441" y="337805"/>
                        <a:pt x="113288" y="337168"/>
                        <a:pt x="105196" y="339865"/>
                      </a:cubicBezTo>
                      <a:cubicBezTo>
                        <a:pt x="91709" y="337168"/>
                        <a:pt x="72365" y="343217"/>
                        <a:pt x="64736" y="331773"/>
                      </a:cubicBezTo>
                      <a:cubicBezTo>
                        <a:pt x="59591" y="324055"/>
                        <a:pt x="75907" y="272861"/>
                        <a:pt x="89012" y="267037"/>
                      </a:cubicBezTo>
                      <a:cubicBezTo>
                        <a:pt x="106441" y="259291"/>
                        <a:pt x="126775" y="261642"/>
                        <a:pt x="145657" y="258945"/>
                      </a:cubicBezTo>
                      <a:cubicBezTo>
                        <a:pt x="161841" y="261642"/>
                        <a:pt x="182607" y="255435"/>
                        <a:pt x="194209" y="267037"/>
                      </a:cubicBezTo>
                      <a:cubicBezTo>
                        <a:pt x="202073" y="274901"/>
                        <a:pt x="186117" y="310526"/>
                        <a:pt x="186117" y="299405"/>
                      </a:cubicBezTo>
                      <a:cubicBezTo>
                        <a:pt x="186117" y="231218"/>
                        <a:pt x="180273" y="243960"/>
                        <a:pt x="218485" y="218485"/>
                      </a:cubicBezTo>
                      <a:cubicBezTo>
                        <a:pt x="223880" y="210393"/>
                        <a:pt x="225970" y="198558"/>
                        <a:pt x="234669" y="194209"/>
                      </a:cubicBezTo>
                      <a:cubicBezTo>
                        <a:pt x="267690" y="177699"/>
                        <a:pt x="325904" y="190860"/>
                        <a:pt x="356050" y="194209"/>
                      </a:cubicBezTo>
                      <a:cubicBezTo>
                        <a:pt x="364142" y="202301"/>
                        <a:pt x="373978" y="208963"/>
                        <a:pt x="380326" y="218485"/>
                      </a:cubicBezTo>
                      <a:cubicBezTo>
                        <a:pt x="390134" y="233198"/>
                        <a:pt x="392096" y="252324"/>
                        <a:pt x="380326" y="267037"/>
                      </a:cubicBezTo>
                      <a:cubicBezTo>
                        <a:pt x="374251" y="274631"/>
                        <a:pt x="364142" y="277826"/>
                        <a:pt x="356050" y="283221"/>
                      </a:cubicBezTo>
                      <a:cubicBezTo>
                        <a:pt x="347402" y="274574"/>
                        <a:pt x="325723" y="255012"/>
                        <a:pt x="323681" y="242761"/>
                      </a:cubicBezTo>
                      <a:cubicBezTo>
                        <a:pt x="322279" y="234347"/>
                        <a:pt x="326444" y="225146"/>
                        <a:pt x="331773" y="218485"/>
                      </a:cubicBezTo>
                      <a:cubicBezTo>
                        <a:pt x="343181" y="204225"/>
                        <a:pt x="364334" y="199540"/>
                        <a:pt x="380326" y="194209"/>
                      </a:cubicBezTo>
                      <a:cubicBezTo>
                        <a:pt x="392600" y="186026"/>
                        <a:pt x="412126" y="169932"/>
                        <a:pt x="428878" y="169932"/>
                      </a:cubicBezTo>
                      <a:cubicBezTo>
                        <a:pt x="439999" y="169932"/>
                        <a:pt x="450553" y="174969"/>
                        <a:pt x="461246" y="178024"/>
                      </a:cubicBezTo>
                      <a:cubicBezTo>
                        <a:pt x="490558" y="186399"/>
                        <a:pt x="483202" y="184570"/>
                        <a:pt x="509798" y="202301"/>
                      </a:cubicBezTo>
                      <a:cubicBezTo>
                        <a:pt x="517529" y="225495"/>
                        <a:pt x="527158" y="240997"/>
                        <a:pt x="509798" y="267037"/>
                      </a:cubicBezTo>
                      <a:cubicBezTo>
                        <a:pt x="505067" y="274134"/>
                        <a:pt x="493614" y="272432"/>
                        <a:pt x="485522" y="275129"/>
                      </a:cubicBezTo>
                      <a:cubicBezTo>
                        <a:pt x="474252" y="274002"/>
                        <a:pt x="388588" y="290295"/>
                        <a:pt x="396510" y="242761"/>
                      </a:cubicBezTo>
                      <a:cubicBezTo>
                        <a:pt x="401470" y="212999"/>
                        <a:pt x="417461" y="220147"/>
                        <a:pt x="436970" y="210393"/>
                      </a:cubicBezTo>
                      <a:cubicBezTo>
                        <a:pt x="445669" y="206044"/>
                        <a:pt x="452359" y="198159"/>
                        <a:pt x="461246" y="194209"/>
                      </a:cubicBezTo>
                      <a:cubicBezTo>
                        <a:pt x="476835" y="187280"/>
                        <a:pt x="509798" y="178024"/>
                        <a:pt x="509798" y="178024"/>
                      </a:cubicBezTo>
                      <a:cubicBezTo>
                        <a:pt x="547561" y="180722"/>
                        <a:pt x="590844" y="166275"/>
                        <a:pt x="623087" y="186117"/>
                      </a:cubicBezTo>
                      <a:cubicBezTo>
                        <a:pt x="688426" y="226326"/>
                        <a:pt x="599710" y="247856"/>
                        <a:pt x="590719" y="250853"/>
                      </a:cubicBezTo>
                      <a:cubicBezTo>
                        <a:pt x="549002" y="242510"/>
                        <a:pt x="508434" y="248370"/>
                        <a:pt x="558350" y="169932"/>
                      </a:cubicBezTo>
                      <a:cubicBezTo>
                        <a:pt x="569264" y="152781"/>
                        <a:pt x="677014" y="145958"/>
                        <a:pt x="679731" y="145656"/>
                      </a:cubicBezTo>
                      <a:cubicBezTo>
                        <a:pt x="698612" y="148353"/>
                        <a:pt x="718946" y="146002"/>
                        <a:pt x="736375" y="153748"/>
                      </a:cubicBezTo>
                      <a:cubicBezTo>
                        <a:pt x="754945" y="162001"/>
                        <a:pt x="757692" y="189076"/>
                        <a:pt x="744467" y="202301"/>
                      </a:cubicBezTo>
                      <a:cubicBezTo>
                        <a:pt x="738436" y="208333"/>
                        <a:pt x="728283" y="207696"/>
                        <a:pt x="720191" y="210393"/>
                      </a:cubicBezTo>
                      <a:cubicBezTo>
                        <a:pt x="722888" y="178025"/>
                        <a:pt x="706434" y="137322"/>
                        <a:pt x="728283" y="113288"/>
                      </a:cubicBezTo>
                      <a:cubicBezTo>
                        <a:pt x="744713" y="95215"/>
                        <a:pt x="778433" y="112309"/>
                        <a:pt x="801111" y="121380"/>
                      </a:cubicBezTo>
                      <a:cubicBezTo>
                        <a:pt x="809031" y="124548"/>
                        <a:pt x="815235" y="139625"/>
                        <a:pt x="809204" y="145656"/>
                      </a:cubicBezTo>
                      <a:lnTo>
                        <a:pt x="793019" y="129472"/>
                      </a:lnTo>
                      <a:cubicBezTo>
                        <a:pt x="798414" y="124077"/>
                        <a:pt x="801966" y="115701"/>
                        <a:pt x="809204" y="113288"/>
                      </a:cubicBezTo>
                      <a:cubicBezTo>
                        <a:pt x="827298" y="107257"/>
                        <a:pt x="847145" y="108937"/>
                        <a:pt x="865848" y="105196"/>
                      </a:cubicBezTo>
                      <a:cubicBezTo>
                        <a:pt x="874212" y="103523"/>
                        <a:pt x="882032" y="99801"/>
                        <a:pt x="890124" y="97104"/>
                      </a:cubicBezTo>
                      <a:cubicBezTo>
                        <a:pt x="898216" y="99801"/>
                        <a:pt x="910585" y="97567"/>
                        <a:pt x="914400" y="105196"/>
                      </a:cubicBezTo>
                      <a:cubicBezTo>
                        <a:pt x="918215" y="112825"/>
                        <a:pt x="914228" y="126304"/>
                        <a:pt x="906308" y="129472"/>
                      </a:cubicBezTo>
                      <a:cubicBezTo>
                        <a:pt x="895982" y="133602"/>
                        <a:pt x="884729" y="124077"/>
                        <a:pt x="873940" y="121380"/>
                      </a:cubicBezTo>
                      <a:cubicBezTo>
                        <a:pt x="876637" y="102499"/>
                        <a:pt x="878291" y="83439"/>
                        <a:pt x="882032" y="64736"/>
                      </a:cubicBezTo>
                      <a:cubicBezTo>
                        <a:pt x="883705" y="56372"/>
                        <a:pt x="889066" y="48924"/>
                        <a:pt x="890124" y="40460"/>
                      </a:cubicBezTo>
                      <a:cubicBezTo>
                        <a:pt x="891797" y="27077"/>
                        <a:pt x="890124" y="13487"/>
                        <a:pt x="890124" y="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0" name="Tekstvak 19">
                  <a:extLst>
                    <a:ext uri="{FF2B5EF4-FFF2-40B4-BE49-F238E27FC236}">
                      <a16:creationId xmlns:a16="http://schemas.microsoft.com/office/drawing/2014/main" id="{8F0EC496-A2B4-4DF5-B074-34023D880BE5}"/>
                    </a:ext>
                  </a:extLst>
                </p:cNvPr>
                <p:cNvSpPr txBox="1"/>
                <p:nvPr/>
              </p:nvSpPr>
              <p:spPr>
                <a:xfrm>
                  <a:off x="398018" y="1289211"/>
                  <a:ext cx="8507871" cy="37548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                        </a:t>
                  </a:r>
                  <a:r>
                    <a:rPr lang="nl-NL" b="1" dirty="0"/>
                    <a:t>H</a:t>
                  </a:r>
                  <a:r>
                    <a:rPr lang="nl-NL" b="1" baseline="-25000" dirty="0"/>
                    <a:t>2</a:t>
                  </a:r>
                  <a:r>
                    <a:rPr lang="nl-NL" b="1" dirty="0"/>
                    <a:t>O</a:t>
                  </a:r>
                  <a:r>
                    <a:rPr lang="nl-NL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                                                                                               </a:t>
                  </a:r>
                  <a:r>
                    <a:rPr lang="nl-NL" dirty="0"/>
                    <a:t>(N</a:t>
                  </a:r>
                  <a:r>
                    <a:rPr lang="nl-NL" baseline="-25000" dirty="0"/>
                    <a:t>2</a:t>
                  </a:r>
                  <a:r>
                    <a:rPr lang="nl-NL" dirty="0"/>
                    <a:t>)</a:t>
                  </a:r>
                </a:p>
                <a:p>
                  <a:endParaRPr lang="nl-NL" sz="24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  <a:p>
                  <a:r>
                    <a:rPr lang="nl-NL" dirty="0"/>
                    <a:t>           </a:t>
                  </a:r>
                  <a:r>
                    <a:rPr lang="nl-NL" sz="400" dirty="0"/>
                    <a:t>         </a:t>
                  </a:r>
                  <a:r>
                    <a:rPr lang="nl-NL" dirty="0">
                      <a:solidFill>
                        <a:schemeClr val="bg1"/>
                      </a:solidFill>
                    </a:rPr>
                    <a:t>poreuze elektrodes</a:t>
                  </a:r>
                </a:p>
                <a:p>
                  <a:r>
                    <a:rPr lang="nl-NL" dirty="0"/>
                    <a:t> 				      </a:t>
                  </a:r>
                  <a:r>
                    <a:rPr lang="nl-NL" b="1" dirty="0"/>
                    <a:t>OH</a:t>
                  </a:r>
                  <a:r>
                    <a:rPr lang="nl-NL" b="1" baseline="30000" dirty="0"/>
                    <a:t>-</a:t>
                  </a:r>
                  <a:r>
                    <a:rPr lang="nl-NL" dirty="0"/>
                    <a:t>    </a:t>
                  </a:r>
                </a:p>
                <a:p>
                  <a:r>
                    <a:rPr lang="nl-NL" dirty="0"/>
                    <a:t>             </a:t>
                  </a:r>
                </a:p>
                <a:p>
                  <a:endParaRPr lang="nl-NL" dirty="0">
                    <a:solidFill>
                      <a:srgbClr val="C00000"/>
                    </a:solidFill>
                  </a:endParaRPr>
                </a:p>
                <a:p>
                  <a:r>
                    <a:rPr lang="nl-NL" dirty="0">
                      <a:solidFill>
                        <a:srgbClr val="C00000"/>
                      </a:solidFill>
                    </a:rPr>
                    <a:t>                                                                      </a:t>
                  </a:r>
                  <a:r>
                    <a:rPr lang="nl-NL" dirty="0"/>
                    <a:t>basische</a:t>
                  </a:r>
                </a:p>
                <a:p>
                  <a:r>
                    <a:rPr lang="nl-NL" dirty="0">
                      <a:solidFill>
                        <a:srgbClr val="00B050"/>
                      </a:solidFill>
                    </a:rPr>
                    <a:t>                                                                     </a:t>
                  </a:r>
                  <a:r>
                    <a:rPr lang="nl-NL" dirty="0"/>
                    <a:t>elektrolyt </a:t>
                  </a:r>
                </a:p>
                <a:p>
                  <a:r>
                    <a:rPr lang="nl-NL" dirty="0">
                      <a:solidFill>
                        <a:srgbClr val="C00000"/>
                      </a:solidFill>
                    </a:rPr>
                    <a:t>				</a:t>
                  </a:r>
                </a:p>
                <a:p>
                  <a:endParaRPr lang="nl-NL" dirty="0">
                    <a:solidFill>
                      <a:srgbClr val="C00000"/>
                    </a:solidFill>
                  </a:endParaRPr>
                </a:p>
                <a:p>
                  <a:endParaRPr lang="nl-NL" sz="1600" dirty="0">
                    <a:solidFill>
                      <a:srgbClr val="C00000"/>
                    </a:solidFill>
                  </a:endParaRPr>
                </a:p>
                <a:p>
                  <a:r>
                    <a:rPr lang="nl-NL" dirty="0">
                      <a:solidFill>
                        <a:srgbClr val="00B050"/>
                      </a:solidFill>
                    </a:rPr>
                    <a:t>                            </a:t>
                  </a:r>
                  <a:r>
                    <a:rPr lang="nl-NL" b="1" dirty="0"/>
                    <a:t>H</a:t>
                  </a:r>
                  <a:r>
                    <a:rPr lang="nl-NL" b="1" baseline="-25000" dirty="0"/>
                    <a:t>2</a:t>
                  </a:r>
                  <a:r>
                    <a:rPr lang="nl-NL" dirty="0"/>
                    <a:t>                                                                                           </a:t>
                  </a:r>
                  <a:r>
                    <a:rPr lang="nl-NL" b="1" dirty="0"/>
                    <a:t>O</a:t>
                  </a:r>
                  <a:r>
                    <a:rPr lang="nl-NL" b="1" baseline="-25000" dirty="0"/>
                    <a:t>2</a:t>
                  </a:r>
                  <a:r>
                    <a:rPr lang="nl-NL" dirty="0"/>
                    <a:t> </a:t>
                  </a:r>
                  <a:r>
                    <a:rPr lang="nl-NL" b="1" dirty="0"/>
                    <a:t>en H</a:t>
                  </a:r>
                  <a:r>
                    <a:rPr lang="nl-NL" b="1" baseline="-25000" dirty="0"/>
                    <a:t>2</a:t>
                  </a:r>
                  <a:r>
                    <a:rPr lang="nl-NL" b="1" dirty="0"/>
                    <a:t>O</a:t>
                  </a:r>
                  <a:r>
                    <a:rPr lang="nl-NL" dirty="0"/>
                    <a:t>    (N</a:t>
                  </a:r>
                  <a:r>
                    <a:rPr lang="nl-NL" baseline="-25000" dirty="0"/>
                    <a:t>2</a:t>
                  </a:r>
                  <a:r>
                    <a:rPr lang="nl-NL" dirty="0"/>
                    <a:t>)</a:t>
                  </a:r>
                </a:p>
                <a:p>
                  <a:r>
                    <a:rPr lang="nl-NL" dirty="0"/>
                    <a:t>                   </a:t>
                  </a:r>
                </a:p>
              </p:txBody>
            </p:sp>
          </p:grpSp>
          <p:sp>
            <p:nvSpPr>
              <p:cNvPr id="46" name="PIJL-RECHTS 14">
                <a:extLst>
                  <a:ext uri="{FF2B5EF4-FFF2-40B4-BE49-F238E27FC236}">
                    <a16:creationId xmlns:a16="http://schemas.microsoft.com/office/drawing/2014/main" id="{9B823CFF-DA0C-4D38-894F-A1A3E2B09E6D}"/>
                  </a:ext>
                </a:extLst>
              </p:cNvPr>
              <p:cNvSpPr/>
              <p:nvPr/>
            </p:nvSpPr>
            <p:spPr>
              <a:xfrm>
                <a:off x="6437670" y="1916239"/>
                <a:ext cx="350158" cy="136800"/>
              </a:xfrm>
              <a:prstGeom prst="rightArrow">
                <a:avLst/>
              </a:prstGeom>
              <a:solidFill>
                <a:srgbClr val="7030A0">
                  <a:alpha val="50196"/>
                </a:srgb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</p:grpSp>
        <p:sp>
          <p:nvSpPr>
            <p:cNvPr id="26" name="PIJL-RECHTS 14">
              <a:extLst>
                <a:ext uri="{FF2B5EF4-FFF2-40B4-BE49-F238E27FC236}">
                  <a16:creationId xmlns:a16="http://schemas.microsoft.com/office/drawing/2014/main" id="{42108B7B-382E-4D4A-A9DD-D3B8CA9F6097}"/>
                </a:ext>
              </a:extLst>
            </p:cNvPr>
            <p:cNvSpPr/>
            <p:nvPr/>
          </p:nvSpPr>
          <p:spPr>
            <a:xfrm rot="21160754">
              <a:off x="3955009" y="1161853"/>
              <a:ext cx="350158" cy="84710"/>
            </a:xfrm>
            <a:prstGeom prst="rightArrow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28" name="PIJL-RECHTS 13">
              <a:extLst>
                <a:ext uri="{FF2B5EF4-FFF2-40B4-BE49-F238E27FC236}">
                  <a16:creationId xmlns:a16="http://schemas.microsoft.com/office/drawing/2014/main" id="{44A52EFD-BBA3-4BC0-BD0C-E3B900EACCB0}"/>
                </a:ext>
              </a:extLst>
            </p:cNvPr>
            <p:cNvSpPr/>
            <p:nvPr/>
          </p:nvSpPr>
          <p:spPr>
            <a:xfrm rot="10800000">
              <a:off x="2353210" y="1916239"/>
              <a:ext cx="350158" cy="136800"/>
            </a:xfrm>
            <a:prstGeom prst="rightArrow">
              <a:avLst/>
            </a:prstGeom>
            <a:solidFill>
              <a:srgbClr val="00B050">
                <a:alpha val="50196"/>
              </a:srgb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7" name="Tekstvak 26">
            <a:extLst>
              <a:ext uri="{FF2B5EF4-FFF2-40B4-BE49-F238E27FC236}">
                <a16:creationId xmlns:a16="http://schemas.microsoft.com/office/drawing/2014/main" id="{70F00B2E-B084-4CCC-A7C9-27B102BB7208}"/>
              </a:ext>
            </a:extLst>
          </p:cNvPr>
          <p:cNvSpPr txBox="1"/>
          <p:nvPr/>
        </p:nvSpPr>
        <p:spPr>
          <a:xfrm>
            <a:off x="446570" y="263832"/>
            <a:ext cx="8893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Brandstofcel (waterstof, basische elektrolyt)               </a:t>
            </a:r>
            <a:r>
              <a:rPr lang="nl-NL" dirty="0">
                <a:solidFill>
                  <a:srgbClr val="FF0000"/>
                </a:solidFill>
              </a:rPr>
              <a:t>Geef de halfreacties en de totaalreactie</a:t>
            </a:r>
            <a:r>
              <a:rPr lang="nl-NL" dirty="0"/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3112035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ep 17">
            <a:extLst>
              <a:ext uri="{FF2B5EF4-FFF2-40B4-BE49-F238E27FC236}">
                <a16:creationId xmlns:a16="http://schemas.microsoft.com/office/drawing/2014/main" id="{873F5180-1F94-4392-B262-ECA9C31A2E8D}"/>
              </a:ext>
            </a:extLst>
          </p:cNvPr>
          <p:cNvGrpSpPr/>
          <p:nvPr/>
        </p:nvGrpSpPr>
        <p:grpSpPr>
          <a:xfrm>
            <a:off x="446570" y="545843"/>
            <a:ext cx="8507871" cy="4999948"/>
            <a:chOff x="446570" y="545843"/>
            <a:chExt cx="8507871" cy="4999948"/>
          </a:xfrm>
        </p:grpSpPr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07401232-6569-47C4-A3F1-5ECE90C983D2}"/>
                </a:ext>
              </a:extLst>
            </p:cNvPr>
            <p:cNvGrpSpPr/>
            <p:nvPr/>
          </p:nvGrpSpPr>
          <p:grpSpPr>
            <a:xfrm>
              <a:off x="446570" y="545843"/>
              <a:ext cx="8507871" cy="4999948"/>
              <a:chOff x="446570" y="545843"/>
              <a:chExt cx="8507871" cy="4999948"/>
            </a:xfrm>
          </p:grpSpPr>
          <p:grpSp>
            <p:nvGrpSpPr>
              <p:cNvPr id="47" name="Groep 46">
                <a:extLst>
                  <a:ext uri="{FF2B5EF4-FFF2-40B4-BE49-F238E27FC236}">
                    <a16:creationId xmlns:a16="http://schemas.microsoft.com/office/drawing/2014/main" id="{F15A4778-BBF7-49F8-9128-3B308E6CB81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46570" y="545843"/>
                <a:ext cx="8507871" cy="4999948"/>
                <a:chOff x="446570" y="545843"/>
                <a:chExt cx="8507871" cy="4999948"/>
              </a:xfrm>
            </p:grpSpPr>
            <p:grpSp>
              <p:nvGrpSpPr>
                <p:cNvPr id="2" name="Groep 1">
                  <a:extLst>
                    <a:ext uri="{FF2B5EF4-FFF2-40B4-BE49-F238E27FC236}">
                      <a16:creationId xmlns:a16="http://schemas.microsoft.com/office/drawing/2014/main" id="{919D063F-B420-494A-8FC5-82B6A5ACFA05}"/>
                    </a:ext>
                  </a:extLst>
                </p:cNvPr>
                <p:cNvGrpSpPr/>
                <p:nvPr/>
              </p:nvGrpSpPr>
              <p:grpSpPr>
                <a:xfrm>
                  <a:off x="446570" y="545843"/>
                  <a:ext cx="8507871" cy="4999948"/>
                  <a:chOff x="398018" y="44137"/>
                  <a:chExt cx="8507871" cy="4999948"/>
                </a:xfrm>
              </p:grpSpPr>
              <p:sp>
                <p:nvSpPr>
                  <p:cNvPr id="17" name="Tekstvak 16">
                    <a:extLst>
                      <a:ext uri="{FF2B5EF4-FFF2-40B4-BE49-F238E27FC236}">
                        <a16:creationId xmlns:a16="http://schemas.microsoft.com/office/drawing/2014/main" id="{370EA5BA-BD00-42FF-8EBF-2634FBB0143C}"/>
                      </a:ext>
                    </a:extLst>
                  </p:cNvPr>
                  <p:cNvSpPr txBox="1"/>
                  <p:nvPr/>
                </p:nvSpPr>
                <p:spPr>
                  <a:xfrm>
                    <a:off x="3309944" y="344328"/>
                    <a:ext cx="4338293" cy="9068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nl-NL" sz="2000" dirty="0"/>
                      <a:t>           e</a:t>
                    </a:r>
                    <a:r>
                      <a:rPr lang="nl-NL" sz="2000" baseline="30000" dirty="0"/>
                      <a:t>-</a:t>
                    </a:r>
                  </a:p>
                  <a:p>
                    <a:r>
                      <a:rPr lang="nl-NL" sz="3200" dirty="0"/>
                      <a:t>–                     </a:t>
                    </a:r>
                    <a:r>
                      <a:rPr lang="nl-NL" sz="800" dirty="0"/>
                      <a:t>  </a:t>
                    </a:r>
                    <a:r>
                      <a:rPr lang="nl-NL" sz="3200" dirty="0"/>
                      <a:t>+</a:t>
                    </a:r>
                  </a:p>
                </p:txBody>
              </p:sp>
              <p:pic>
                <p:nvPicPr>
                  <p:cNvPr id="3" name="Afbeelding 2">
                    <a:extLst>
                      <a:ext uri="{FF2B5EF4-FFF2-40B4-BE49-F238E27FC236}">
                        <a16:creationId xmlns:a16="http://schemas.microsoft.com/office/drawing/2014/main" id="{DA744BB5-93E2-43C7-825D-DBBA25DE01F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313172" y="44137"/>
                    <a:ext cx="459021" cy="612027"/>
                  </a:xfrm>
                  <a:prstGeom prst="rect">
                    <a:avLst/>
                  </a:prstGeom>
                </p:spPr>
              </p:pic>
              <p:pic>
                <p:nvPicPr>
                  <p:cNvPr id="4" name="Afbeelding 3">
                    <a:extLst>
                      <a:ext uri="{FF2B5EF4-FFF2-40B4-BE49-F238E27FC236}">
                        <a16:creationId xmlns:a16="http://schemas.microsoft.com/office/drawing/2014/main" id="{25CEB14F-2F8F-4F11-8272-FDA31436FA8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4656" t="23645" r="17474" b="11989"/>
                  <a:stretch/>
                </p:blipFill>
                <p:spPr>
                  <a:xfrm>
                    <a:off x="1921933" y="1135839"/>
                    <a:ext cx="5253992" cy="3848855"/>
                  </a:xfrm>
                  <a:prstGeom prst="rect">
                    <a:avLst/>
                  </a:prstGeom>
                </p:spPr>
              </p:pic>
              <p:sp>
                <p:nvSpPr>
                  <p:cNvPr id="5" name="Rechthoek 4">
                    <a:extLst>
                      <a:ext uri="{FF2B5EF4-FFF2-40B4-BE49-F238E27FC236}">
                        <a16:creationId xmlns:a16="http://schemas.microsoft.com/office/drawing/2014/main" id="{1F571ADF-818B-417C-BDE1-801790752670}"/>
                      </a:ext>
                    </a:extLst>
                  </p:cNvPr>
                  <p:cNvSpPr/>
                  <p:nvPr/>
                </p:nvSpPr>
                <p:spPr>
                  <a:xfrm>
                    <a:off x="3820795" y="1269566"/>
                    <a:ext cx="1456267" cy="3581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6" name="Rechthoek 5">
                    <a:extLst>
                      <a:ext uri="{FF2B5EF4-FFF2-40B4-BE49-F238E27FC236}">
                        <a16:creationId xmlns:a16="http://schemas.microsoft.com/office/drawing/2014/main" id="{95D2306A-8B42-4B43-A75D-E8D58B7A5A7B}"/>
                      </a:ext>
                    </a:extLst>
                  </p:cNvPr>
                  <p:cNvSpPr/>
                  <p:nvPr/>
                </p:nvSpPr>
                <p:spPr>
                  <a:xfrm>
                    <a:off x="6347637" y="1142439"/>
                    <a:ext cx="1456267" cy="35748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7" name="Rechthoek 6">
                    <a:extLst>
                      <a:ext uri="{FF2B5EF4-FFF2-40B4-BE49-F238E27FC236}">
                        <a16:creationId xmlns:a16="http://schemas.microsoft.com/office/drawing/2014/main" id="{4E375622-BE32-4F44-9451-32D07C3FCA91}"/>
                      </a:ext>
                    </a:extLst>
                  </p:cNvPr>
                  <p:cNvSpPr/>
                  <p:nvPr/>
                </p:nvSpPr>
                <p:spPr>
                  <a:xfrm>
                    <a:off x="1262382" y="1135839"/>
                    <a:ext cx="1456267" cy="3581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8" name="Rechthoek 7">
                    <a:extLst>
                      <a:ext uri="{FF2B5EF4-FFF2-40B4-BE49-F238E27FC236}">
                        <a16:creationId xmlns:a16="http://schemas.microsoft.com/office/drawing/2014/main" id="{B25B5A1F-E1FE-4DB8-A3EB-A96F76D2EC60}"/>
                      </a:ext>
                    </a:extLst>
                  </p:cNvPr>
                  <p:cNvSpPr/>
                  <p:nvPr/>
                </p:nvSpPr>
                <p:spPr>
                  <a:xfrm>
                    <a:off x="3545848" y="1082517"/>
                    <a:ext cx="172800" cy="378000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9" name="Rechthoek 8">
                    <a:extLst>
                      <a:ext uri="{FF2B5EF4-FFF2-40B4-BE49-F238E27FC236}">
                        <a16:creationId xmlns:a16="http://schemas.microsoft.com/office/drawing/2014/main" id="{3B01619B-902A-42C3-A2EB-0F098FF5838D}"/>
                      </a:ext>
                    </a:extLst>
                  </p:cNvPr>
                  <p:cNvSpPr/>
                  <p:nvPr/>
                </p:nvSpPr>
                <p:spPr>
                  <a:xfrm>
                    <a:off x="5377397" y="1082517"/>
                    <a:ext cx="158212" cy="378000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0" name="Rechthoek 9">
                    <a:extLst>
                      <a:ext uri="{FF2B5EF4-FFF2-40B4-BE49-F238E27FC236}">
                        <a16:creationId xmlns:a16="http://schemas.microsoft.com/office/drawing/2014/main" id="{271E0048-849C-4B0E-BFE2-3C995D4DD22C}"/>
                      </a:ext>
                    </a:extLst>
                  </p:cNvPr>
                  <p:cNvSpPr/>
                  <p:nvPr/>
                </p:nvSpPr>
                <p:spPr>
                  <a:xfrm>
                    <a:off x="5321051" y="1172517"/>
                    <a:ext cx="45719" cy="3690000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1" name="Rechthoek 10">
                    <a:extLst>
                      <a:ext uri="{FF2B5EF4-FFF2-40B4-BE49-F238E27FC236}">
                        <a16:creationId xmlns:a16="http://schemas.microsoft.com/office/drawing/2014/main" id="{3EBBEF99-2579-4314-BB0B-E30E4FC62340}"/>
                      </a:ext>
                    </a:extLst>
                  </p:cNvPr>
                  <p:cNvSpPr/>
                  <p:nvPr/>
                </p:nvSpPr>
                <p:spPr>
                  <a:xfrm>
                    <a:off x="3737856" y="1160966"/>
                    <a:ext cx="45719" cy="3708000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2" name="PIJL-RECHTS 13">
                    <a:extLst>
                      <a:ext uri="{FF2B5EF4-FFF2-40B4-BE49-F238E27FC236}">
                        <a16:creationId xmlns:a16="http://schemas.microsoft.com/office/drawing/2014/main" id="{2701AC4C-9333-4094-B190-2DC737264F11}"/>
                      </a:ext>
                    </a:extLst>
                  </p:cNvPr>
                  <p:cNvSpPr/>
                  <p:nvPr/>
                </p:nvSpPr>
                <p:spPr>
                  <a:xfrm>
                    <a:off x="2324450" y="4508113"/>
                    <a:ext cx="350158" cy="136800"/>
                  </a:xfrm>
                  <a:prstGeom prst="rightArrow">
                    <a:avLst/>
                  </a:prstGeom>
                  <a:solidFill>
                    <a:srgbClr val="00B05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3" name="PIJL-RECHTS 14">
                    <a:extLst>
                      <a:ext uri="{FF2B5EF4-FFF2-40B4-BE49-F238E27FC236}">
                        <a16:creationId xmlns:a16="http://schemas.microsoft.com/office/drawing/2014/main" id="{7AEFC077-62B4-478D-8B5B-68747E057303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6410006" y="4525745"/>
                    <a:ext cx="350158" cy="136800"/>
                  </a:xfrm>
                  <a:prstGeom prst="rightArrow">
                    <a:avLst/>
                  </a:prstGeom>
                  <a:solidFill>
                    <a:srgbClr val="7030A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4" name="Rechthoek 13">
                    <a:extLst>
                      <a:ext uri="{FF2B5EF4-FFF2-40B4-BE49-F238E27FC236}">
                        <a16:creationId xmlns:a16="http://schemas.microsoft.com/office/drawing/2014/main" id="{E54FC98F-B1A7-4771-93F3-2C17BEF854DB}"/>
                      </a:ext>
                    </a:extLst>
                  </p:cNvPr>
                  <p:cNvSpPr/>
                  <p:nvPr/>
                </p:nvSpPr>
                <p:spPr>
                  <a:xfrm>
                    <a:off x="3776273" y="1172517"/>
                    <a:ext cx="1532820" cy="3690000"/>
                  </a:xfrm>
                  <a:prstGeom prst="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5" name="Gebogen pijl 10">
                    <a:extLst>
                      <a:ext uri="{FF2B5EF4-FFF2-40B4-BE49-F238E27FC236}">
                        <a16:creationId xmlns:a16="http://schemas.microsoft.com/office/drawing/2014/main" id="{5417E976-BF8B-41F1-8F02-32C58463B11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499583" y="4272006"/>
                    <a:ext cx="301336" cy="391742"/>
                  </a:xfrm>
                  <a:prstGeom prst="bentArrow">
                    <a:avLst/>
                  </a:prstGeom>
                  <a:solidFill>
                    <a:srgbClr val="7030A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" name="Gebogen pijl 16">
                    <a:extLst>
                      <a:ext uri="{FF2B5EF4-FFF2-40B4-BE49-F238E27FC236}">
                        <a16:creationId xmlns:a16="http://schemas.microsoft.com/office/drawing/2014/main" id="{400E2999-AE8C-4520-A33C-69FBE3E73DFD}"/>
                      </a:ext>
                    </a:extLst>
                  </p:cNvPr>
                  <p:cNvSpPr/>
                  <p:nvPr/>
                </p:nvSpPr>
                <p:spPr>
                  <a:xfrm rot="16200000" flipV="1">
                    <a:off x="3286699" y="4276086"/>
                    <a:ext cx="301336" cy="383582"/>
                  </a:xfrm>
                  <a:prstGeom prst="bentArrow">
                    <a:avLst/>
                  </a:prstGeom>
                  <a:solidFill>
                    <a:srgbClr val="00B05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" name="Vrije vorm 28">
                    <a:extLst>
                      <a:ext uri="{FF2B5EF4-FFF2-40B4-BE49-F238E27FC236}">
                        <a16:creationId xmlns:a16="http://schemas.microsoft.com/office/drawing/2014/main" id="{CD6A5CE7-41D0-4945-9E8D-FEF00E5CCF90}"/>
                      </a:ext>
                    </a:extLst>
                  </p:cNvPr>
                  <p:cNvSpPr/>
                  <p:nvPr/>
                </p:nvSpPr>
                <p:spPr>
                  <a:xfrm>
                    <a:off x="4580092" y="558305"/>
                    <a:ext cx="894541" cy="509844"/>
                  </a:xfrm>
                  <a:custGeom>
                    <a:avLst/>
                    <a:gdLst>
                      <a:gd name="connsiteX0" fmla="*/ 865848 w 894541"/>
                      <a:gd name="connsiteY0" fmla="*/ 509844 h 509844"/>
                      <a:gd name="connsiteX1" fmla="*/ 882032 w 894541"/>
                      <a:gd name="connsiteY1" fmla="*/ 477476 h 509844"/>
                      <a:gd name="connsiteX2" fmla="*/ 793020 w 894541"/>
                      <a:gd name="connsiteY2" fmla="*/ 453199 h 509844"/>
                      <a:gd name="connsiteX3" fmla="*/ 801112 w 894541"/>
                      <a:gd name="connsiteY3" fmla="*/ 477476 h 509844"/>
                      <a:gd name="connsiteX4" fmla="*/ 882032 w 894541"/>
                      <a:gd name="connsiteY4" fmla="*/ 453199 h 509844"/>
                      <a:gd name="connsiteX5" fmla="*/ 882032 w 894541"/>
                      <a:gd name="connsiteY5" fmla="*/ 307543 h 509844"/>
                      <a:gd name="connsiteX6" fmla="*/ 873940 w 894541"/>
                      <a:gd name="connsiteY6" fmla="*/ 283267 h 509844"/>
                      <a:gd name="connsiteX7" fmla="*/ 825388 w 894541"/>
                      <a:gd name="connsiteY7" fmla="*/ 250899 h 509844"/>
                      <a:gd name="connsiteX8" fmla="*/ 768743 w 894541"/>
                      <a:gd name="connsiteY8" fmla="*/ 258991 h 509844"/>
                      <a:gd name="connsiteX9" fmla="*/ 776835 w 894541"/>
                      <a:gd name="connsiteY9" fmla="*/ 299451 h 509844"/>
                      <a:gd name="connsiteX10" fmla="*/ 801112 w 894541"/>
                      <a:gd name="connsiteY10" fmla="*/ 291359 h 509844"/>
                      <a:gd name="connsiteX11" fmla="*/ 809204 w 894541"/>
                      <a:gd name="connsiteY11" fmla="*/ 267083 h 509844"/>
                      <a:gd name="connsiteX12" fmla="*/ 784927 w 894541"/>
                      <a:gd name="connsiteY12" fmla="*/ 226622 h 509844"/>
                      <a:gd name="connsiteX13" fmla="*/ 736375 w 894541"/>
                      <a:gd name="connsiteY13" fmla="*/ 210438 h 509844"/>
                      <a:gd name="connsiteX14" fmla="*/ 712099 w 894541"/>
                      <a:gd name="connsiteY14" fmla="*/ 202346 h 509844"/>
                      <a:gd name="connsiteX15" fmla="*/ 623087 w 894541"/>
                      <a:gd name="connsiteY15" fmla="*/ 218530 h 509844"/>
                      <a:gd name="connsiteX16" fmla="*/ 598811 w 894541"/>
                      <a:gd name="connsiteY16" fmla="*/ 234714 h 509844"/>
                      <a:gd name="connsiteX17" fmla="*/ 647363 w 894541"/>
                      <a:gd name="connsiteY17" fmla="*/ 250899 h 509844"/>
                      <a:gd name="connsiteX18" fmla="*/ 639271 w 894541"/>
                      <a:gd name="connsiteY18" fmla="*/ 186162 h 509844"/>
                      <a:gd name="connsiteX19" fmla="*/ 614995 w 894541"/>
                      <a:gd name="connsiteY19" fmla="*/ 169978 h 509844"/>
                      <a:gd name="connsiteX20" fmla="*/ 550258 w 894541"/>
                      <a:gd name="connsiteY20" fmla="*/ 153794 h 509844"/>
                      <a:gd name="connsiteX21" fmla="*/ 485522 w 894541"/>
                      <a:gd name="connsiteY21" fmla="*/ 186162 h 509844"/>
                      <a:gd name="connsiteX22" fmla="*/ 493614 w 894541"/>
                      <a:gd name="connsiteY22" fmla="*/ 226622 h 509844"/>
                      <a:gd name="connsiteX23" fmla="*/ 517890 w 894541"/>
                      <a:gd name="connsiteY23" fmla="*/ 218530 h 509844"/>
                      <a:gd name="connsiteX24" fmla="*/ 534074 w 894541"/>
                      <a:gd name="connsiteY24" fmla="*/ 121426 h 509844"/>
                      <a:gd name="connsiteX25" fmla="*/ 445062 w 894541"/>
                      <a:gd name="connsiteY25" fmla="*/ 97150 h 509844"/>
                      <a:gd name="connsiteX26" fmla="*/ 396510 w 894541"/>
                      <a:gd name="connsiteY26" fmla="*/ 80966 h 509844"/>
                      <a:gd name="connsiteX27" fmla="*/ 323681 w 894541"/>
                      <a:gd name="connsiteY27" fmla="*/ 89058 h 509844"/>
                      <a:gd name="connsiteX28" fmla="*/ 331773 w 894541"/>
                      <a:gd name="connsiteY28" fmla="*/ 121426 h 509844"/>
                      <a:gd name="connsiteX29" fmla="*/ 339866 w 894541"/>
                      <a:gd name="connsiteY29" fmla="*/ 97150 h 509844"/>
                      <a:gd name="connsiteX30" fmla="*/ 323681 w 894541"/>
                      <a:gd name="connsiteY30" fmla="*/ 48598 h 509844"/>
                      <a:gd name="connsiteX31" fmla="*/ 137565 w 894541"/>
                      <a:gd name="connsiteY31" fmla="*/ 56690 h 509844"/>
                      <a:gd name="connsiteX32" fmla="*/ 129473 w 894541"/>
                      <a:gd name="connsiteY32" fmla="*/ 80966 h 509844"/>
                      <a:gd name="connsiteX33" fmla="*/ 153749 w 894541"/>
                      <a:gd name="connsiteY33" fmla="*/ 105242 h 509844"/>
                      <a:gd name="connsiteX34" fmla="*/ 202301 w 894541"/>
                      <a:gd name="connsiteY34" fmla="*/ 121426 h 509844"/>
                      <a:gd name="connsiteX35" fmla="*/ 226577 w 894541"/>
                      <a:gd name="connsiteY35" fmla="*/ 72874 h 509844"/>
                      <a:gd name="connsiteX36" fmla="*/ 218485 w 894541"/>
                      <a:gd name="connsiteY36" fmla="*/ 48598 h 509844"/>
                      <a:gd name="connsiteX37" fmla="*/ 194209 w 894541"/>
                      <a:gd name="connsiteY37" fmla="*/ 40506 h 509844"/>
                      <a:gd name="connsiteX38" fmla="*/ 129473 w 894541"/>
                      <a:gd name="connsiteY38" fmla="*/ 24322 h 509844"/>
                      <a:gd name="connsiteX39" fmla="*/ 80920 w 894541"/>
                      <a:gd name="connsiteY39" fmla="*/ 8137 h 509844"/>
                      <a:gd name="connsiteX40" fmla="*/ 0 w 894541"/>
                      <a:gd name="connsiteY40" fmla="*/ 45 h 509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894541" h="509844">
                        <a:moveTo>
                          <a:pt x="865848" y="509844"/>
                        </a:moveTo>
                        <a:cubicBezTo>
                          <a:pt x="871243" y="499055"/>
                          <a:pt x="880536" y="489446"/>
                          <a:pt x="882032" y="477476"/>
                        </a:cubicBezTo>
                        <a:cubicBezTo>
                          <a:pt x="889644" y="416581"/>
                          <a:pt x="830706" y="449430"/>
                          <a:pt x="793020" y="453199"/>
                        </a:cubicBezTo>
                        <a:cubicBezTo>
                          <a:pt x="795717" y="461291"/>
                          <a:pt x="792837" y="475407"/>
                          <a:pt x="801112" y="477476"/>
                        </a:cubicBezTo>
                        <a:cubicBezTo>
                          <a:pt x="838980" y="486943"/>
                          <a:pt x="856369" y="470308"/>
                          <a:pt x="882032" y="453199"/>
                        </a:cubicBezTo>
                        <a:cubicBezTo>
                          <a:pt x="902036" y="393186"/>
                          <a:pt x="895021" y="424445"/>
                          <a:pt x="882032" y="307543"/>
                        </a:cubicBezTo>
                        <a:cubicBezTo>
                          <a:pt x="881090" y="299065"/>
                          <a:pt x="879971" y="289298"/>
                          <a:pt x="873940" y="283267"/>
                        </a:cubicBezTo>
                        <a:cubicBezTo>
                          <a:pt x="860186" y="269513"/>
                          <a:pt x="825388" y="250899"/>
                          <a:pt x="825388" y="250899"/>
                        </a:cubicBezTo>
                        <a:cubicBezTo>
                          <a:pt x="806506" y="253596"/>
                          <a:pt x="782230" y="245504"/>
                          <a:pt x="768743" y="258991"/>
                        </a:cubicBezTo>
                        <a:cubicBezTo>
                          <a:pt x="759018" y="268716"/>
                          <a:pt x="767109" y="289726"/>
                          <a:pt x="776835" y="299451"/>
                        </a:cubicBezTo>
                        <a:cubicBezTo>
                          <a:pt x="782867" y="305483"/>
                          <a:pt x="793020" y="294056"/>
                          <a:pt x="801112" y="291359"/>
                        </a:cubicBezTo>
                        <a:cubicBezTo>
                          <a:pt x="803809" y="283267"/>
                          <a:pt x="809204" y="275613"/>
                          <a:pt x="809204" y="267083"/>
                        </a:cubicBezTo>
                        <a:cubicBezTo>
                          <a:pt x="809204" y="253240"/>
                          <a:pt x="797747" y="233032"/>
                          <a:pt x="784927" y="226622"/>
                        </a:cubicBezTo>
                        <a:cubicBezTo>
                          <a:pt x="769669" y="218993"/>
                          <a:pt x="752559" y="215833"/>
                          <a:pt x="736375" y="210438"/>
                        </a:cubicBezTo>
                        <a:lnTo>
                          <a:pt x="712099" y="202346"/>
                        </a:lnTo>
                        <a:cubicBezTo>
                          <a:pt x="689784" y="205135"/>
                          <a:pt x="648035" y="206056"/>
                          <a:pt x="623087" y="218530"/>
                        </a:cubicBezTo>
                        <a:cubicBezTo>
                          <a:pt x="614388" y="222879"/>
                          <a:pt x="606903" y="229319"/>
                          <a:pt x="598811" y="234714"/>
                        </a:cubicBezTo>
                        <a:cubicBezTo>
                          <a:pt x="598824" y="234733"/>
                          <a:pt x="631106" y="299671"/>
                          <a:pt x="647363" y="250899"/>
                        </a:cubicBezTo>
                        <a:cubicBezTo>
                          <a:pt x="654240" y="230268"/>
                          <a:pt x="647348" y="206354"/>
                          <a:pt x="639271" y="186162"/>
                        </a:cubicBezTo>
                        <a:cubicBezTo>
                          <a:pt x="635659" y="177132"/>
                          <a:pt x="623694" y="174327"/>
                          <a:pt x="614995" y="169978"/>
                        </a:cubicBezTo>
                        <a:cubicBezTo>
                          <a:pt x="598406" y="161684"/>
                          <a:pt x="565648" y="156872"/>
                          <a:pt x="550258" y="153794"/>
                        </a:cubicBezTo>
                        <a:cubicBezTo>
                          <a:pt x="527509" y="157585"/>
                          <a:pt x="489826" y="151731"/>
                          <a:pt x="485522" y="186162"/>
                        </a:cubicBezTo>
                        <a:cubicBezTo>
                          <a:pt x="483816" y="199810"/>
                          <a:pt x="490917" y="213135"/>
                          <a:pt x="493614" y="226622"/>
                        </a:cubicBezTo>
                        <a:cubicBezTo>
                          <a:pt x="501706" y="223925"/>
                          <a:pt x="510793" y="223261"/>
                          <a:pt x="517890" y="218530"/>
                        </a:cubicBezTo>
                        <a:cubicBezTo>
                          <a:pt x="551076" y="196406"/>
                          <a:pt x="561276" y="164171"/>
                          <a:pt x="534074" y="121426"/>
                        </a:cubicBezTo>
                        <a:cubicBezTo>
                          <a:pt x="527227" y="110667"/>
                          <a:pt x="458107" y="100708"/>
                          <a:pt x="445062" y="97150"/>
                        </a:cubicBezTo>
                        <a:cubicBezTo>
                          <a:pt x="428604" y="92661"/>
                          <a:pt x="396510" y="80966"/>
                          <a:pt x="396510" y="80966"/>
                        </a:cubicBezTo>
                        <a:cubicBezTo>
                          <a:pt x="372234" y="83663"/>
                          <a:pt x="346636" y="80711"/>
                          <a:pt x="323681" y="89058"/>
                        </a:cubicBezTo>
                        <a:cubicBezTo>
                          <a:pt x="268664" y="109064"/>
                          <a:pt x="328180" y="120228"/>
                          <a:pt x="331773" y="121426"/>
                        </a:cubicBezTo>
                        <a:cubicBezTo>
                          <a:pt x="334471" y="113334"/>
                          <a:pt x="340808" y="105628"/>
                          <a:pt x="339866" y="97150"/>
                        </a:cubicBezTo>
                        <a:cubicBezTo>
                          <a:pt x="337982" y="80195"/>
                          <a:pt x="323681" y="48598"/>
                          <a:pt x="323681" y="48598"/>
                        </a:cubicBezTo>
                        <a:cubicBezTo>
                          <a:pt x="261642" y="51295"/>
                          <a:pt x="198817" y="46481"/>
                          <a:pt x="137565" y="56690"/>
                        </a:cubicBezTo>
                        <a:cubicBezTo>
                          <a:pt x="129151" y="58092"/>
                          <a:pt x="126776" y="72874"/>
                          <a:pt x="129473" y="80966"/>
                        </a:cubicBezTo>
                        <a:cubicBezTo>
                          <a:pt x="133092" y="91823"/>
                          <a:pt x="143745" y="99684"/>
                          <a:pt x="153749" y="105242"/>
                        </a:cubicBezTo>
                        <a:cubicBezTo>
                          <a:pt x="168662" y="113527"/>
                          <a:pt x="202301" y="121426"/>
                          <a:pt x="202301" y="121426"/>
                        </a:cubicBezTo>
                        <a:cubicBezTo>
                          <a:pt x="210484" y="109152"/>
                          <a:pt x="226577" y="89625"/>
                          <a:pt x="226577" y="72874"/>
                        </a:cubicBezTo>
                        <a:cubicBezTo>
                          <a:pt x="226577" y="64344"/>
                          <a:pt x="224516" y="54629"/>
                          <a:pt x="218485" y="48598"/>
                        </a:cubicBezTo>
                        <a:cubicBezTo>
                          <a:pt x="212454" y="42567"/>
                          <a:pt x="202438" y="42750"/>
                          <a:pt x="194209" y="40506"/>
                        </a:cubicBezTo>
                        <a:cubicBezTo>
                          <a:pt x="172750" y="34654"/>
                          <a:pt x="150574" y="31356"/>
                          <a:pt x="129473" y="24322"/>
                        </a:cubicBezTo>
                        <a:cubicBezTo>
                          <a:pt x="113289" y="18927"/>
                          <a:pt x="97808" y="10550"/>
                          <a:pt x="80920" y="8137"/>
                        </a:cubicBezTo>
                        <a:cubicBezTo>
                          <a:pt x="16265" y="-1099"/>
                          <a:pt x="43349" y="45"/>
                          <a:pt x="0" y="45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22" name="Vrije vorm 30">
                    <a:extLst>
                      <a:ext uri="{FF2B5EF4-FFF2-40B4-BE49-F238E27FC236}">
                        <a16:creationId xmlns:a16="http://schemas.microsoft.com/office/drawing/2014/main" id="{F26F3A46-7B70-4719-8F74-3D2790D365FF}"/>
                      </a:ext>
                    </a:extLst>
                  </p:cNvPr>
                  <p:cNvSpPr/>
                  <p:nvPr/>
                </p:nvSpPr>
                <p:spPr>
                  <a:xfrm>
                    <a:off x="3649508" y="614995"/>
                    <a:ext cx="915861" cy="469338"/>
                  </a:xfrm>
                  <a:custGeom>
                    <a:avLst/>
                    <a:gdLst>
                      <a:gd name="connsiteX0" fmla="*/ 0 w 915861"/>
                      <a:gd name="connsiteY0" fmla="*/ 469338 h 469338"/>
                      <a:gd name="connsiteX1" fmla="*/ 8092 w 915861"/>
                      <a:gd name="connsiteY1" fmla="*/ 404601 h 469338"/>
                      <a:gd name="connsiteX2" fmla="*/ 24276 w 915861"/>
                      <a:gd name="connsiteY2" fmla="*/ 420786 h 469338"/>
                      <a:gd name="connsiteX3" fmla="*/ 16184 w 915861"/>
                      <a:gd name="connsiteY3" fmla="*/ 445062 h 469338"/>
                      <a:gd name="connsiteX4" fmla="*/ 16184 w 915861"/>
                      <a:gd name="connsiteY4" fmla="*/ 356049 h 469338"/>
                      <a:gd name="connsiteX5" fmla="*/ 24276 w 915861"/>
                      <a:gd name="connsiteY5" fmla="*/ 323681 h 469338"/>
                      <a:gd name="connsiteX6" fmla="*/ 48552 w 915861"/>
                      <a:gd name="connsiteY6" fmla="*/ 299405 h 469338"/>
                      <a:gd name="connsiteX7" fmla="*/ 137565 w 915861"/>
                      <a:gd name="connsiteY7" fmla="*/ 307497 h 469338"/>
                      <a:gd name="connsiteX8" fmla="*/ 129473 w 915861"/>
                      <a:gd name="connsiteY8" fmla="*/ 331773 h 469338"/>
                      <a:gd name="connsiteX9" fmla="*/ 105196 w 915861"/>
                      <a:gd name="connsiteY9" fmla="*/ 339865 h 469338"/>
                      <a:gd name="connsiteX10" fmla="*/ 64736 w 915861"/>
                      <a:gd name="connsiteY10" fmla="*/ 331773 h 469338"/>
                      <a:gd name="connsiteX11" fmla="*/ 89012 w 915861"/>
                      <a:gd name="connsiteY11" fmla="*/ 267037 h 469338"/>
                      <a:gd name="connsiteX12" fmla="*/ 145657 w 915861"/>
                      <a:gd name="connsiteY12" fmla="*/ 258945 h 469338"/>
                      <a:gd name="connsiteX13" fmla="*/ 194209 w 915861"/>
                      <a:gd name="connsiteY13" fmla="*/ 267037 h 469338"/>
                      <a:gd name="connsiteX14" fmla="*/ 186117 w 915861"/>
                      <a:gd name="connsiteY14" fmla="*/ 299405 h 469338"/>
                      <a:gd name="connsiteX15" fmla="*/ 218485 w 915861"/>
                      <a:gd name="connsiteY15" fmla="*/ 218485 h 469338"/>
                      <a:gd name="connsiteX16" fmla="*/ 234669 w 915861"/>
                      <a:gd name="connsiteY16" fmla="*/ 194209 h 469338"/>
                      <a:gd name="connsiteX17" fmla="*/ 356050 w 915861"/>
                      <a:gd name="connsiteY17" fmla="*/ 194209 h 469338"/>
                      <a:gd name="connsiteX18" fmla="*/ 380326 w 915861"/>
                      <a:gd name="connsiteY18" fmla="*/ 218485 h 469338"/>
                      <a:gd name="connsiteX19" fmla="*/ 380326 w 915861"/>
                      <a:gd name="connsiteY19" fmla="*/ 267037 h 469338"/>
                      <a:gd name="connsiteX20" fmla="*/ 356050 w 915861"/>
                      <a:gd name="connsiteY20" fmla="*/ 283221 h 469338"/>
                      <a:gd name="connsiteX21" fmla="*/ 323681 w 915861"/>
                      <a:gd name="connsiteY21" fmla="*/ 242761 h 469338"/>
                      <a:gd name="connsiteX22" fmla="*/ 331773 w 915861"/>
                      <a:gd name="connsiteY22" fmla="*/ 218485 h 469338"/>
                      <a:gd name="connsiteX23" fmla="*/ 380326 w 915861"/>
                      <a:gd name="connsiteY23" fmla="*/ 194209 h 469338"/>
                      <a:gd name="connsiteX24" fmla="*/ 428878 w 915861"/>
                      <a:gd name="connsiteY24" fmla="*/ 169932 h 469338"/>
                      <a:gd name="connsiteX25" fmla="*/ 461246 w 915861"/>
                      <a:gd name="connsiteY25" fmla="*/ 178024 h 469338"/>
                      <a:gd name="connsiteX26" fmla="*/ 509798 w 915861"/>
                      <a:gd name="connsiteY26" fmla="*/ 202301 h 469338"/>
                      <a:gd name="connsiteX27" fmla="*/ 509798 w 915861"/>
                      <a:gd name="connsiteY27" fmla="*/ 267037 h 469338"/>
                      <a:gd name="connsiteX28" fmla="*/ 485522 w 915861"/>
                      <a:gd name="connsiteY28" fmla="*/ 275129 h 469338"/>
                      <a:gd name="connsiteX29" fmla="*/ 396510 w 915861"/>
                      <a:gd name="connsiteY29" fmla="*/ 242761 h 469338"/>
                      <a:gd name="connsiteX30" fmla="*/ 436970 w 915861"/>
                      <a:gd name="connsiteY30" fmla="*/ 210393 h 469338"/>
                      <a:gd name="connsiteX31" fmla="*/ 461246 w 915861"/>
                      <a:gd name="connsiteY31" fmla="*/ 194209 h 469338"/>
                      <a:gd name="connsiteX32" fmla="*/ 509798 w 915861"/>
                      <a:gd name="connsiteY32" fmla="*/ 178024 h 469338"/>
                      <a:gd name="connsiteX33" fmla="*/ 623087 w 915861"/>
                      <a:gd name="connsiteY33" fmla="*/ 186117 h 469338"/>
                      <a:gd name="connsiteX34" fmla="*/ 590719 w 915861"/>
                      <a:gd name="connsiteY34" fmla="*/ 250853 h 469338"/>
                      <a:gd name="connsiteX35" fmla="*/ 558350 w 915861"/>
                      <a:gd name="connsiteY35" fmla="*/ 169932 h 469338"/>
                      <a:gd name="connsiteX36" fmla="*/ 679731 w 915861"/>
                      <a:gd name="connsiteY36" fmla="*/ 145656 h 469338"/>
                      <a:gd name="connsiteX37" fmla="*/ 736375 w 915861"/>
                      <a:gd name="connsiteY37" fmla="*/ 153748 h 469338"/>
                      <a:gd name="connsiteX38" fmla="*/ 744467 w 915861"/>
                      <a:gd name="connsiteY38" fmla="*/ 202301 h 469338"/>
                      <a:gd name="connsiteX39" fmla="*/ 720191 w 915861"/>
                      <a:gd name="connsiteY39" fmla="*/ 210393 h 469338"/>
                      <a:gd name="connsiteX40" fmla="*/ 728283 w 915861"/>
                      <a:gd name="connsiteY40" fmla="*/ 113288 h 469338"/>
                      <a:gd name="connsiteX41" fmla="*/ 801111 w 915861"/>
                      <a:gd name="connsiteY41" fmla="*/ 121380 h 469338"/>
                      <a:gd name="connsiteX42" fmla="*/ 809204 w 915861"/>
                      <a:gd name="connsiteY42" fmla="*/ 145656 h 469338"/>
                      <a:gd name="connsiteX43" fmla="*/ 793019 w 915861"/>
                      <a:gd name="connsiteY43" fmla="*/ 129472 h 469338"/>
                      <a:gd name="connsiteX44" fmla="*/ 809204 w 915861"/>
                      <a:gd name="connsiteY44" fmla="*/ 113288 h 469338"/>
                      <a:gd name="connsiteX45" fmla="*/ 865848 w 915861"/>
                      <a:gd name="connsiteY45" fmla="*/ 105196 h 469338"/>
                      <a:gd name="connsiteX46" fmla="*/ 890124 w 915861"/>
                      <a:gd name="connsiteY46" fmla="*/ 97104 h 469338"/>
                      <a:gd name="connsiteX47" fmla="*/ 914400 w 915861"/>
                      <a:gd name="connsiteY47" fmla="*/ 105196 h 469338"/>
                      <a:gd name="connsiteX48" fmla="*/ 906308 w 915861"/>
                      <a:gd name="connsiteY48" fmla="*/ 129472 h 469338"/>
                      <a:gd name="connsiteX49" fmla="*/ 873940 w 915861"/>
                      <a:gd name="connsiteY49" fmla="*/ 121380 h 469338"/>
                      <a:gd name="connsiteX50" fmla="*/ 882032 w 915861"/>
                      <a:gd name="connsiteY50" fmla="*/ 64736 h 469338"/>
                      <a:gd name="connsiteX51" fmla="*/ 890124 w 915861"/>
                      <a:gd name="connsiteY51" fmla="*/ 40460 h 469338"/>
                      <a:gd name="connsiteX52" fmla="*/ 890124 w 915861"/>
                      <a:gd name="connsiteY52" fmla="*/ 0 h 4693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915861" h="469338">
                        <a:moveTo>
                          <a:pt x="0" y="469338"/>
                        </a:moveTo>
                        <a:cubicBezTo>
                          <a:pt x="2697" y="447759"/>
                          <a:pt x="-1634" y="424052"/>
                          <a:pt x="8092" y="404601"/>
                        </a:cubicBezTo>
                        <a:cubicBezTo>
                          <a:pt x="11504" y="397777"/>
                          <a:pt x="22780" y="413305"/>
                          <a:pt x="24276" y="420786"/>
                        </a:cubicBezTo>
                        <a:cubicBezTo>
                          <a:pt x="25949" y="429150"/>
                          <a:pt x="18881" y="436970"/>
                          <a:pt x="16184" y="445062"/>
                        </a:cubicBezTo>
                        <a:cubicBezTo>
                          <a:pt x="2013" y="402548"/>
                          <a:pt x="5001" y="423150"/>
                          <a:pt x="16184" y="356049"/>
                        </a:cubicBezTo>
                        <a:cubicBezTo>
                          <a:pt x="18012" y="345079"/>
                          <a:pt x="18758" y="333337"/>
                          <a:pt x="24276" y="323681"/>
                        </a:cubicBezTo>
                        <a:cubicBezTo>
                          <a:pt x="29954" y="313745"/>
                          <a:pt x="40460" y="307497"/>
                          <a:pt x="48552" y="299405"/>
                        </a:cubicBezTo>
                        <a:cubicBezTo>
                          <a:pt x="78223" y="302102"/>
                          <a:pt x="109903" y="296432"/>
                          <a:pt x="137565" y="307497"/>
                        </a:cubicBezTo>
                        <a:cubicBezTo>
                          <a:pt x="145485" y="310665"/>
                          <a:pt x="135505" y="325742"/>
                          <a:pt x="129473" y="331773"/>
                        </a:cubicBezTo>
                        <a:cubicBezTo>
                          <a:pt x="123441" y="337805"/>
                          <a:pt x="113288" y="337168"/>
                          <a:pt x="105196" y="339865"/>
                        </a:cubicBezTo>
                        <a:cubicBezTo>
                          <a:pt x="91709" y="337168"/>
                          <a:pt x="72365" y="343217"/>
                          <a:pt x="64736" y="331773"/>
                        </a:cubicBezTo>
                        <a:cubicBezTo>
                          <a:pt x="59591" y="324055"/>
                          <a:pt x="75907" y="272861"/>
                          <a:pt x="89012" y="267037"/>
                        </a:cubicBezTo>
                        <a:cubicBezTo>
                          <a:pt x="106441" y="259291"/>
                          <a:pt x="126775" y="261642"/>
                          <a:pt x="145657" y="258945"/>
                        </a:cubicBezTo>
                        <a:cubicBezTo>
                          <a:pt x="161841" y="261642"/>
                          <a:pt x="182607" y="255435"/>
                          <a:pt x="194209" y="267037"/>
                        </a:cubicBezTo>
                        <a:cubicBezTo>
                          <a:pt x="202073" y="274901"/>
                          <a:pt x="186117" y="310526"/>
                          <a:pt x="186117" y="299405"/>
                        </a:cubicBezTo>
                        <a:cubicBezTo>
                          <a:pt x="186117" y="231218"/>
                          <a:pt x="180273" y="243960"/>
                          <a:pt x="218485" y="218485"/>
                        </a:cubicBezTo>
                        <a:cubicBezTo>
                          <a:pt x="223880" y="210393"/>
                          <a:pt x="225970" y="198558"/>
                          <a:pt x="234669" y="194209"/>
                        </a:cubicBezTo>
                        <a:cubicBezTo>
                          <a:pt x="267690" y="177699"/>
                          <a:pt x="325904" y="190860"/>
                          <a:pt x="356050" y="194209"/>
                        </a:cubicBezTo>
                        <a:cubicBezTo>
                          <a:pt x="364142" y="202301"/>
                          <a:pt x="373978" y="208963"/>
                          <a:pt x="380326" y="218485"/>
                        </a:cubicBezTo>
                        <a:cubicBezTo>
                          <a:pt x="390134" y="233198"/>
                          <a:pt x="392096" y="252324"/>
                          <a:pt x="380326" y="267037"/>
                        </a:cubicBezTo>
                        <a:cubicBezTo>
                          <a:pt x="374251" y="274631"/>
                          <a:pt x="364142" y="277826"/>
                          <a:pt x="356050" y="283221"/>
                        </a:cubicBezTo>
                        <a:cubicBezTo>
                          <a:pt x="347402" y="274574"/>
                          <a:pt x="325723" y="255012"/>
                          <a:pt x="323681" y="242761"/>
                        </a:cubicBezTo>
                        <a:cubicBezTo>
                          <a:pt x="322279" y="234347"/>
                          <a:pt x="326444" y="225146"/>
                          <a:pt x="331773" y="218485"/>
                        </a:cubicBezTo>
                        <a:cubicBezTo>
                          <a:pt x="343181" y="204225"/>
                          <a:pt x="364334" y="199540"/>
                          <a:pt x="380326" y="194209"/>
                        </a:cubicBezTo>
                        <a:cubicBezTo>
                          <a:pt x="392600" y="186026"/>
                          <a:pt x="412126" y="169932"/>
                          <a:pt x="428878" y="169932"/>
                        </a:cubicBezTo>
                        <a:cubicBezTo>
                          <a:pt x="439999" y="169932"/>
                          <a:pt x="450553" y="174969"/>
                          <a:pt x="461246" y="178024"/>
                        </a:cubicBezTo>
                        <a:cubicBezTo>
                          <a:pt x="490558" y="186399"/>
                          <a:pt x="483202" y="184570"/>
                          <a:pt x="509798" y="202301"/>
                        </a:cubicBezTo>
                        <a:cubicBezTo>
                          <a:pt x="517529" y="225495"/>
                          <a:pt x="527158" y="240997"/>
                          <a:pt x="509798" y="267037"/>
                        </a:cubicBezTo>
                        <a:cubicBezTo>
                          <a:pt x="505067" y="274134"/>
                          <a:pt x="493614" y="272432"/>
                          <a:pt x="485522" y="275129"/>
                        </a:cubicBezTo>
                        <a:cubicBezTo>
                          <a:pt x="474252" y="274002"/>
                          <a:pt x="388588" y="290295"/>
                          <a:pt x="396510" y="242761"/>
                        </a:cubicBezTo>
                        <a:cubicBezTo>
                          <a:pt x="401470" y="212999"/>
                          <a:pt x="417461" y="220147"/>
                          <a:pt x="436970" y="210393"/>
                        </a:cubicBezTo>
                        <a:cubicBezTo>
                          <a:pt x="445669" y="206044"/>
                          <a:pt x="452359" y="198159"/>
                          <a:pt x="461246" y="194209"/>
                        </a:cubicBezTo>
                        <a:cubicBezTo>
                          <a:pt x="476835" y="187280"/>
                          <a:pt x="509798" y="178024"/>
                          <a:pt x="509798" y="178024"/>
                        </a:cubicBezTo>
                        <a:cubicBezTo>
                          <a:pt x="547561" y="180722"/>
                          <a:pt x="590844" y="166275"/>
                          <a:pt x="623087" y="186117"/>
                        </a:cubicBezTo>
                        <a:cubicBezTo>
                          <a:pt x="688426" y="226326"/>
                          <a:pt x="599710" y="247856"/>
                          <a:pt x="590719" y="250853"/>
                        </a:cubicBezTo>
                        <a:cubicBezTo>
                          <a:pt x="549002" y="242510"/>
                          <a:pt x="508434" y="248370"/>
                          <a:pt x="558350" y="169932"/>
                        </a:cubicBezTo>
                        <a:cubicBezTo>
                          <a:pt x="569264" y="152781"/>
                          <a:pt x="677014" y="145958"/>
                          <a:pt x="679731" y="145656"/>
                        </a:cubicBezTo>
                        <a:cubicBezTo>
                          <a:pt x="698612" y="148353"/>
                          <a:pt x="718946" y="146002"/>
                          <a:pt x="736375" y="153748"/>
                        </a:cubicBezTo>
                        <a:cubicBezTo>
                          <a:pt x="754945" y="162001"/>
                          <a:pt x="757692" y="189076"/>
                          <a:pt x="744467" y="202301"/>
                        </a:cubicBezTo>
                        <a:cubicBezTo>
                          <a:pt x="738436" y="208333"/>
                          <a:pt x="728283" y="207696"/>
                          <a:pt x="720191" y="210393"/>
                        </a:cubicBezTo>
                        <a:cubicBezTo>
                          <a:pt x="722888" y="178025"/>
                          <a:pt x="706434" y="137322"/>
                          <a:pt x="728283" y="113288"/>
                        </a:cubicBezTo>
                        <a:cubicBezTo>
                          <a:pt x="744713" y="95215"/>
                          <a:pt x="778433" y="112309"/>
                          <a:pt x="801111" y="121380"/>
                        </a:cubicBezTo>
                        <a:cubicBezTo>
                          <a:pt x="809031" y="124548"/>
                          <a:pt x="815235" y="139625"/>
                          <a:pt x="809204" y="145656"/>
                        </a:cubicBezTo>
                        <a:lnTo>
                          <a:pt x="793019" y="129472"/>
                        </a:lnTo>
                        <a:cubicBezTo>
                          <a:pt x="798414" y="124077"/>
                          <a:pt x="801966" y="115701"/>
                          <a:pt x="809204" y="113288"/>
                        </a:cubicBezTo>
                        <a:cubicBezTo>
                          <a:pt x="827298" y="107257"/>
                          <a:pt x="847145" y="108937"/>
                          <a:pt x="865848" y="105196"/>
                        </a:cubicBezTo>
                        <a:cubicBezTo>
                          <a:pt x="874212" y="103523"/>
                          <a:pt x="882032" y="99801"/>
                          <a:pt x="890124" y="97104"/>
                        </a:cubicBezTo>
                        <a:cubicBezTo>
                          <a:pt x="898216" y="99801"/>
                          <a:pt x="910585" y="97567"/>
                          <a:pt x="914400" y="105196"/>
                        </a:cubicBezTo>
                        <a:cubicBezTo>
                          <a:pt x="918215" y="112825"/>
                          <a:pt x="914228" y="126304"/>
                          <a:pt x="906308" y="129472"/>
                        </a:cubicBezTo>
                        <a:cubicBezTo>
                          <a:pt x="895982" y="133602"/>
                          <a:pt x="884729" y="124077"/>
                          <a:pt x="873940" y="121380"/>
                        </a:cubicBezTo>
                        <a:cubicBezTo>
                          <a:pt x="876637" y="102499"/>
                          <a:pt x="878291" y="83439"/>
                          <a:pt x="882032" y="64736"/>
                        </a:cubicBezTo>
                        <a:cubicBezTo>
                          <a:pt x="883705" y="56372"/>
                          <a:pt x="889066" y="48924"/>
                          <a:pt x="890124" y="40460"/>
                        </a:cubicBezTo>
                        <a:cubicBezTo>
                          <a:pt x="891797" y="27077"/>
                          <a:pt x="890124" y="13487"/>
                          <a:pt x="890124" y="0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20" name="Tekstvak 19">
                    <a:extLst>
                      <a:ext uri="{FF2B5EF4-FFF2-40B4-BE49-F238E27FC236}">
                        <a16:creationId xmlns:a16="http://schemas.microsoft.com/office/drawing/2014/main" id="{8F0EC496-A2B4-4DF5-B074-34023D880BE5}"/>
                      </a:ext>
                    </a:extLst>
                  </p:cNvPr>
                  <p:cNvSpPr txBox="1"/>
                  <p:nvPr/>
                </p:nvSpPr>
                <p:spPr>
                  <a:xfrm>
                    <a:off x="398018" y="1289211"/>
                    <a:ext cx="8507871" cy="375487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nl-NL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                        </a:t>
                    </a:r>
                    <a:r>
                      <a:rPr lang="nl-NL" b="1" dirty="0"/>
                      <a:t>H</a:t>
                    </a:r>
                    <a:r>
                      <a:rPr lang="nl-NL" b="1" baseline="-25000" dirty="0"/>
                      <a:t>2</a:t>
                    </a:r>
                    <a:r>
                      <a:rPr lang="nl-NL" b="1" dirty="0"/>
                      <a:t>O</a:t>
                    </a:r>
                    <a:r>
                      <a:rPr lang="nl-NL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                                                                                               </a:t>
                    </a:r>
                    <a:r>
                      <a:rPr lang="nl-NL" dirty="0"/>
                      <a:t>(N</a:t>
                    </a:r>
                    <a:r>
                      <a:rPr lang="nl-NL" baseline="-25000" dirty="0"/>
                      <a:t>2</a:t>
                    </a:r>
                    <a:r>
                      <a:rPr lang="nl-NL" dirty="0"/>
                      <a:t>)</a:t>
                    </a:r>
                  </a:p>
                  <a:p>
                    <a:endParaRPr lang="nl-NL" sz="2400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  <a:p>
                    <a:r>
                      <a:rPr lang="nl-NL" dirty="0"/>
                      <a:t>           </a:t>
                    </a:r>
                    <a:r>
                      <a:rPr lang="nl-NL" sz="400" dirty="0"/>
                      <a:t>         </a:t>
                    </a:r>
                    <a:r>
                      <a:rPr lang="nl-NL" dirty="0">
                        <a:solidFill>
                          <a:schemeClr val="bg1"/>
                        </a:solidFill>
                      </a:rPr>
                      <a:t>poreuze elektrodes</a:t>
                    </a:r>
                  </a:p>
                  <a:p>
                    <a:r>
                      <a:rPr lang="nl-NL" dirty="0"/>
                      <a:t>                                                                            </a:t>
                    </a:r>
                    <a:r>
                      <a:rPr lang="nl-NL" b="1" dirty="0"/>
                      <a:t>OH</a:t>
                    </a:r>
                    <a:r>
                      <a:rPr lang="nl-NL" b="1" baseline="30000" dirty="0"/>
                      <a:t>-</a:t>
                    </a:r>
                  </a:p>
                  <a:p>
                    <a:r>
                      <a:rPr lang="nl-NL" dirty="0"/>
                      <a:t>             </a:t>
                    </a:r>
                  </a:p>
                  <a:p>
                    <a:endParaRPr lang="nl-NL" dirty="0">
                      <a:solidFill>
                        <a:srgbClr val="C00000"/>
                      </a:solidFill>
                    </a:endParaRPr>
                  </a:p>
                  <a:p>
                    <a:endParaRPr lang="nl-NL" dirty="0">
                      <a:solidFill>
                        <a:srgbClr val="C00000"/>
                      </a:solidFill>
                    </a:endParaRPr>
                  </a:p>
                  <a:p>
                    <a:endParaRPr lang="nl-NL" dirty="0">
                      <a:solidFill>
                        <a:srgbClr val="C00000"/>
                      </a:solidFill>
                    </a:endParaRPr>
                  </a:p>
                  <a:p>
                    <a:r>
                      <a:rPr lang="nl-NL" dirty="0">
                        <a:solidFill>
                          <a:srgbClr val="C00000"/>
                        </a:solidFill>
                      </a:rPr>
                      <a:t>				</a:t>
                    </a:r>
                  </a:p>
                  <a:p>
                    <a:endParaRPr lang="nl-NL" dirty="0">
                      <a:solidFill>
                        <a:srgbClr val="C00000"/>
                      </a:solidFill>
                    </a:endParaRPr>
                  </a:p>
                  <a:p>
                    <a:endParaRPr lang="nl-NL" sz="1600" dirty="0">
                      <a:solidFill>
                        <a:srgbClr val="C00000"/>
                      </a:solidFill>
                    </a:endParaRPr>
                  </a:p>
                  <a:p>
                    <a:r>
                      <a:rPr lang="nl-NL" dirty="0">
                        <a:solidFill>
                          <a:srgbClr val="00B050"/>
                        </a:solidFill>
                      </a:rPr>
                      <a:t>                            </a:t>
                    </a:r>
                    <a:r>
                      <a:rPr lang="nl-NL" b="1" dirty="0"/>
                      <a:t>H</a:t>
                    </a:r>
                    <a:r>
                      <a:rPr lang="nl-NL" b="1" baseline="-25000" dirty="0"/>
                      <a:t>2</a:t>
                    </a:r>
                    <a:r>
                      <a:rPr lang="nl-NL" dirty="0"/>
                      <a:t>                                                                                           </a:t>
                    </a:r>
                    <a:r>
                      <a:rPr lang="nl-NL" b="1" dirty="0"/>
                      <a:t>O</a:t>
                    </a:r>
                    <a:r>
                      <a:rPr lang="nl-NL" b="1" baseline="-25000" dirty="0"/>
                      <a:t>2</a:t>
                    </a:r>
                    <a:r>
                      <a:rPr lang="nl-NL" dirty="0"/>
                      <a:t> </a:t>
                    </a:r>
                    <a:r>
                      <a:rPr lang="nl-NL" b="1" dirty="0"/>
                      <a:t>en H</a:t>
                    </a:r>
                    <a:r>
                      <a:rPr lang="nl-NL" b="1" baseline="-25000" dirty="0"/>
                      <a:t>2</a:t>
                    </a:r>
                    <a:r>
                      <a:rPr lang="nl-NL" b="1" dirty="0"/>
                      <a:t>O</a:t>
                    </a:r>
                    <a:r>
                      <a:rPr lang="nl-NL" dirty="0"/>
                      <a:t>    (N</a:t>
                    </a:r>
                    <a:r>
                      <a:rPr lang="nl-NL" baseline="-25000" dirty="0"/>
                      <a:t>2</a:t>
                    </a:r>
                    <a:r>
                      <a:rPr lang="nl-NL" dirty="0"/>
                      <a:t>)</a:t>
                    </a:r>
                  </a:p>
                  <a:p>
                    <a:r>
                      <a:rPr lang="nl-NL" dirty="0"/>
                      <a:t>                   </a:t>
                    </a:r>
                  </a:p>
                </p:txBody>
              </p:sp>
            </p:grpSp>
            <p:sp>
              <p:nvSpPr>
                <p:cNvPr id="46" name="PIJL-RECHTS 14">
                  <a:extLst>
                    <a:ext uri="{FF2B5EF4-FFF2-40B4-BE49-F238E27FC236}">
                      <a16:creationId xmlns:a16="http://schemas.microsoft.com/office/drawing/2014/main" id="{9B823CFF-DA0C-4D38-894F-A1A3E2B09E6D}"/>
                    </a:ext>
                  </a:extLst>
                </p:cNvPr>
                <p:cNvSpPr/>
                <p:nvPr/>
              </p:nvSpPr>
              <p:spPr>
                <a:xfrm>
                  <a:off x="6437670" y="1916239"/>
                  <a:ext cx="350158" cy="136800"/>
                </a:xfrm>
                <a:prstGeom prst="rightArrow">
                  <a:avLst/>
                </a:prstGeom>
                <a:solidFill>
                  <a:srgbClr val="7030A0">
                    <a:alpha val="50196"/>
                  </a:srgb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</p:grpSp>
          <p:sp>
            <p:nvSpPr>
              <p:cNvPr id="27" name="PIJL-RECHTS 14">
                <a:extLst>
                  <a:ext uri="{FF2B5EF4-FFF2-40B4-BE49-F238E27FC236}">
                    <a16:creationId xmlns:a16="http://schemas.microsoft.com/office/drawing/2014/main" id="{2A3D836D-5ED9-4A67-85EF-6B4256DB6701}"/>
                  </a:ext>
                </a:extLst>
              </p:cNvPr>
              <p:cNvSpPr/>
              <p:nvPr/>
            </p:nvSpPr>
            <p:spPr>
              <a:xfrm rot="10800000">
                <a:off x="3859881" y="2982482"/>
                <a:ext cx="1465733" cy="181599"/>
              </a:xfrm>
              <a:prstGeom prst="rightArrow">
                <a:avLst>
                  <a:gd name="adj1" fmla="val 14012"/>
                  <a:gd name="adj2" fmla="val 45502"/>
                </a:avLst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</p:grpSp>
        <p:sp>
          <p:nvSpPr>
            <p:cNvPr id="26" name="PIJL-RECHTS 14">
              <a:extLst>
                <a:ext uri="{FF2B5EF4-FFF2-40B4-BE49-F238E27FC236}">
                  <a16:creationId xmlns:a16="http://schemas.microsoft.com/office/drawing/2014/main" id="{42108B7B-382E-4D4A-A9DD-D3B8CA9F6097}"/>
                </a:ext>
              </a:extLst>
            </p:cNvPr>
            <p:cNvSpPr/>
            <p:nvPr/>
          </p:nvSpPr>
          <p:spPr>
            <a:xfrm rot="21160754">
              <a:off x="3955009" y="1161853"/>
              <a:ext cx="350158" cy="84710"/>
            </a:xfrm>
            <a:prstGeom prst="rightArrow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28" name="PIJL-RECHTS 13">
              <a:extLst>
                <a:ext uri="{FF2B5EF4-FFF2-40B4-BE49-F238E27FC236}">
                  <a16:creationId xmlns:a16="http://schemas.microsoft.com/office/drawing/2014/main" id="{44A52EFD-BBA3-4BC0-BD0C-E3B900EACCB0}"/>
                </a:ext>
              </a:extLst>
            </p:cNvPr>
            <p:cNvSpPr/>
            <p:nvPr/>
          </p:nvSpPr>
          <p:spPr>
            <a:xfrm rot="10800000">
              <a:off x="2353210" y="1916239"/>
              <a:ext cx="350158" cy="136800"/>
            </a:xfrm>
            <a:prstGeom prst="rightArrow">
              <a:avLst/>
            </a:prstGeom>
            <a:solidFill>
              <a:srgbClr val="00B050">
                <a:alpha val="50196"/>
              </a:srgb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9" name="Tekstvak 28"/>
          <p:cNvSpPr txBox="1"/>
          <p:nvPr/>
        </p:nvSpPr>
        <p:spPr>
          <a:xfrm>
            <a:off x="320280" y="5822746"/>
            <a:ext cx="8507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           </a:t>
            </a:r>
            <a:r>
              <a:rPr lang="nl-NL" b="1" dirty="0">
                <a:solidFill>
                  <a:srgbClr val="FF0000"/>
                </a:solidFill>
              </a:rPr>
              <a:t>H</a:t>
            </a:r>
            <a:r>
              <a:rPr lang="nl-NL" b="1" baseline="-25000" dirty="0">
                <a:solidFill>
                  <a:srgbClr val="FF0000"/>
                </a:solidFill>
              </a:rPr>
              <a:t>2</a:t>
            </a:r>
            <a:r>
              <a:rPr lang="nl-NL" b="1" dirty="0">
                <a:solidFill>
                  <a:srgbClr val="FF0000"/>
                </a:solidFill>
              </a:rPr>
              <a:t>  +  2 OH</a:t>
            </a:r>
            <a:r>
              <a:rPr lang="nl-NL" b="1" baseline="40000" dirty="0">
                <a:solidFill>
                  <a:srgbClr val="FF0000"/>
                </a:solidFill>
              </a:rPr>
              <a:t>-  </a:t>
            </a:r>
            <a:r>
              <a:rPr lang="nl-NL" b="1" dirty="0">
                <a:solidFill>
                  <a:srgbClr val="FF0000"/>
                </a:solidFill>
                <a:sym typeface="Wingdings" panose="05000000000000000000" pitchFamily="2" charset="2"/>
              </a:rPr>
              <a:t>   2 H</a:t>
            </a:r>
            <a:r>
              <a:rPr lang="nl-NL" b="1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nl-NL" b="1" dirty="0">
                <a:solidFill>
                  <a:srgbClr val="FF0000"/>
                </a:solidFill>
                <a:sym typeface="Wingdings" panose="05000000000000000000" pitchFamily="2" charset="2"/>
              </a:rPr>
              <a:t>O  </a:t>
            </a:r>
            <a:r>
              <a:rPr lang="nl-NL" b="1" dirty="0">
                <a:solidFill>
                  <a:srgbClr val="FF0000"/>
                </a:solidFill>
              </a:rPr>
              <a:t>+ 2</a:t>
            </a:r>
            <a:r>
              <a:rPr lang="nl-NL" b="1" baseline="30000" dirty="0">
                <a:solidFill>
                  <a:srgbClr val="FF0000"/>
                </a:solidFill>
              </a:rPr>
              <a:t> </a:t>
            </a:r>
            <a:r>
              <a:rPr lang="nl-NL" b="1" dirty="0">
                <a:solidFill>
                  <a:srgbClr val="FF0000"/>
                </a:solidFill>
              </a:rPr>
              <a:t>e</a:t>
            </a:r>
            <a:r>
              <a:rPr lang="nl-NL" b="1" baseline="30000" dirty="0">
                <a:solidFill>
                  <a:srgbClr val="FF0000"/>
                </a:solidFill>
              </a:rPr>
              <a:t>-</a:t>
            </a:r>
            <a:r>
              <a:rPr lang="nl-NL" b="1" dirty="0">
                <a:solidFill>
                  <a:srgbClr val="FF0000"/>
                </a:solidFill>
                <a:sym typeface="Wingdings" panose="05000000000000000000" pitchFamily="2" charset="2"/>
              </a:rPr>
              <a:t>                                  O</a:t>
            </a:r>
            <a:r>
              <a:rPr lang="nl-NL" b="1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nl-NL" b="1" dirty="0">
                <a:solidFill>
                  <a:srgbClr val="FF0000"/>
                </a:solidFill>
                <a:sym typeface="Wingdings" panose="05000000000000000000" pitchFamily="2" charset="2"/>
              </a:rPr>
              <a:t>  +  2 H</a:t>
            </a:r>
            <a:r>
              <a:rPr lang="nl-NL" b="1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nl-NL" b="1" dirty="0">
                <a:solidFill>
                  <a:srgbClr val="FF0000"/>
                </a:solidFill>
                <a:sym typeface="Wingdings" panose="05000000000000000000" pitchFamily="2" charset="2"/>
              </a:rPr>
              <a:t>O  +  4 e</a:t>
            </a:r>
            <a:r>
              <a:rPr lang="nl-NL" b="1" baseline="30000" dirty="0">
                <a:solidFill>
                  <a:srgbClr val="FF0000"/>
                </a:solidFill>
                <a:sym typeface="Wingdings" panose="05000000000000000000" pitchFamily="2" charset="2"/>
              </a:rPr>
              <a:t>-  </a:t>
            </a:r>
            <a:r>
              <a:rPr lang="nl-NL" b="1" dirty="0">
                <a:solidFill>
                  <a:srgbClr val="FF0000"/>
                </a:solidFill>
                <a:sym typeface="Wingdings" panose="05000000000000000000" pitchFamily="2" charset="2"/>
              </a:rPr>
              <a:t>  4 </a:t>
            </a:r>
            <a:r>
              <a:rPr lang="nl-NL" b="1" dirty="0">
                <a:solidFill>
                  <a:srgbClr val="FF0000"/>
                </a:solidFill>
              </a:rPr>
              <a:t>OH</a:t>
            </a:r>
            <a:r>
              <a:rPr lang="nl-NL" b="1" baseline="40000" dirty="0">
                <a:solidFill>
                  <a:srgbClr val="FF0000"/>
                </a:solidFill>
              </a:rPr>
              <a:t>-</a:t>
            </a:r>
            <a:r>
              <a:rPr lang="nl-NL" b="1" dirty="0">
                <a:solidFill>
                  <a:srgbClr val="FF0000"/>
                </a:solidFill>
                <a:sym typeface="Wingdings" panose="05000000000000000000" pitchFamily="2" charset="2"/>
              </a:rPr>
              <a:t>  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30" name="Tekstvak 29"/>
          <p:cNvSpPr txBox="1"/>
          <p:nvPr/>
        </p:nvSpPr>
        <p:spPr>
          <a:xfrm>
            <a:off x="2625597" y="6336819"/>
            <a:ext cx="9177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340A30F5-EF24-4947-BE2F-10C56F8E0489}"/>
              </a:ext>
            </a:extLst>
          </p:cNvPr>
          <p:cNvSpPr txBox="1"/>
          <p:nvPr/>
        </p:nvSpPr>
        <p:spPr>
          <a:xfrm>
            <a:off x="446570" y="263832"/>
            <a:ext cx="4339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Brandstofcel (waterstof, basische elektrolyt) </a:t>
            </a:r>
          </a:p>
        </p:txBody>
      </p:sp>
    </p:spTree>
    <p:extLst>
      <p:ext uri="{BB962C8B-B14F-4D97-AF65-F5344CB8AC3E}">
        <p14:creationId xmlns:p14="http://schemas.microsoft.com/office/powerpoint/2010/main" val="3253385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ep 17">
            <a:extLst>
              <a:ext uri="{FF2B5EF4-FFF2-40B4-BE49-F238E27FC236}">
                <a16:creationId xmlns:a16="http://schemas.microsoft.com/office/drawing/2014/main" id="{873F5180-1F94-4392-B262-ECA9C31A2E8D}"/>
              </a:ext>
            </a:extLst>
          </p:cNvPr>
          <p:cNvGrpSpPr/>
          <p:nvPr/>
        </p:nvGrpSpPr>
        <p:grpSpPr>
          <a:xfrm>
            <a:off x="446570" y="545843"/>
            <a:ext cx="8507871" cy="4999948"/>
            <a:chOff x="446570" y="545843"/>
            <a:chExt cx="8507871" cy="4999948"/>
          </a:xfrm>
        </p:grpSpPr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07401232-6569-47C4-A3F1-5ECE90C983D2}"/>
                </a:ext>
              </a:extLst>
            </p:cNvPr>
            <p:cNvGrpSpPr/>
            <p:nvPr/>
          </p:nvGrpSpPr>
          <p:grpSpPr>
            <a:xfrm>
              <a:off x="446570" y="545843"/>
              <a:ext cx="8507871" cy="4999948"/>
              <a:chOff x="446570" y="545843"/>
              <a:chExt cx="8507871" cy="4999948"/>
            </a:xfrm>
          </p:grpSpPr>
          <p:grpSp>
            <p:nvGrpSpPr>
              <p:cNvPr id="47" name="Groep 46">
                <a:extLst>
                  <a:ext uri="{FF2B5EF4-FFF2-40B4-BE49-F238E27FC236}">
                    <a16:creationId xmlns:a16="http://schemas.microsoft.com/office/drawing/2014/main" id="{F15A4778-BBF7-49F8-9128-3B308E6CB81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46570" y="545843"/>
                <a:ext cx="8507871" cy="4999948"/>
                <a:chOff x="446570" y="545843"/>
                <a:chExt cx="8507871" cy="4999948"/>
              </a:xfrm>
            </p:grpSpPr>
            <p:grpSp>
              <p:nvGrpSpPr>
                <p:cNvPr id="2" name="Groep 1">
                  <a:extLst>
                    <a:ext uri="{FF2B5EF4-FFF2-40B4-BE49-F238E27FC236}">
                      <a16:creationId xmlns:a16="http://schemas.microsoft.com/office/drawing/2014/main" id="{919D063F-B420-494A-8FC5-82B6A5ACFA05}"/>
                    </a:ext>
                  </a:extLst>
                </p:cNvPr>
                <p:cNvGrpSpPr/>
                <p:nvPr/>
              </p:nvGrpSpPr>
              <p:grpSpPr>
                <a:xfrm>
                  <a:off x="446570" y="545843"/>
                  <a:ext cx="8507871" cy="4999948"/>
                  <a:chOff x="398018" y="44137"/>
                  <a:chExt cx="8507871" cy="4999948"/>
                </a:xfrm>
              </p:grpSpPr>
              <p:sp>
                <p:nvSpPr>
                  <p:cNvPr id="17" name="Tekstvak 16">
                    <a:extLst>
                      <a:ext uri="{FF2B5EF4-FFF2-40B4-BE49-F238E27FC236}">
                        <a16:creationId xmlns:a16="http://schemas.microsoft.com/office/drawing/2014/main" id="{370EA5BA-BD00-42FF-8EBF-2634FBB0143C}"/>
                      </a:ext>
                    </a:extLst>
                  </p:cNvPr>
                  <p:cNvSpPr txBox="1"/>
                  <p:nvPr/>
                </p:nvSpPr>
                <p:spPr>
                  <a:xfrm>
                    <a:off x="3309944" y="344328"/>
                    <a:ext cx="4338293" cy="9068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nl-NL" sz="2000" dirty="0"/>
                      <a:t>           e</a:t>
                    </a:r>
                    <a:r>
                      <a:rPr lang="nl-NL" sz="2000" baseline="30000" dirty="0"/>
                      <a:t>-</a:t>
                    </a:r>
                  </a:p>
                  <a:p>
                    <a:r>
                      <a:rPr lang="nl-NL" sz="3200" dirty="0"/>
                      <a:t>–                     </a:t>
                    </a:r>
                    <a:r>
                      <a:rPr lang="nl-NL" sz="800" dirty="0"/>
                      <a:t>  </a:t>
                    </a:r>
                    <a:r>
                      <a:rPr lang="nl-NL" sz="3200" dirty="0"/>
                      <a:t>+</a:t>
                    </a:r>
                  </a:p>
                </p:txBody>
              </p:sp>
              <p:pic>
                <p:nvPicPr>
                  <p:cNvPr id="3" name="Afbeelding 2">
                    <a:extLst>
                      <a:ext uri="{FF2B5EF4-FFF2-40B4-BE49-F238E27FC236}">
                        <a16:creationId xmlns:a16="http://schemas.microsoft.com/office/drawing/2014/main" id="{DA744BB5-93E2-43C7-825D-DBBA25DE01F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313172" y="44137"/>
                    <a:ext cx="459021" cy="612027"/>
                  </a:xfrm>
                  <a:prstGeom prst="rect">
                    <a:avLst/>
                  </a:prstGeom>
                </p:spPr>
              </p:pic>
              <p:pic>
                <p:nvPicPr>
                  <p:cNvPr id="4" name="Afbeelding 3">
                    <a:extLst>
                      <a:ext uri="{FF2B5EF4-FFF2-40B4-BE49-F238E27FC236}">
                        <a16:creationId xmlns:a16="http://schemas.microsoft.com/office/drawing/2014/main" id="{25CEB14F-2F8F-4F11-8272-FDA31436FA8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4656" t="23645" r="17474" b="11989"/>
                  <a:stretch/>
                </p:blipFill>
                <p:spPr>
                  <a:xfrm>
                    <a:off x="1921933" y="1135839"/>
                    <a:ext cx="5253992" cy="3848855"/>
                  </a:xfrm>
                  <a:prstGeom prst="rect">
                    <a:avLst/>
                  </a:prstGeom>
                </p:spPr>
              </p:pic>
              <p:sp>
                <p:nvSpPr>
                  <p:cNvPr id="5" name="Rechthoek 4">
                    <a:extLst>
                      <a:ext uri="{FF2B5EF4-FFF2-40B4-BE49-F238E27FC236}">
                        <a16:creationId xmlns:a16="http://schemas.microsoft.com/office/drawing/2014/main" id="{1F571ADF-818B-417C-BDE1-801790752670}"/>
                      </a:ext>
                    </a:extLst>
                  </p:cNvPr>
                  <p:cNvSpPr/>
                  <p:nvPr/>
                </p:nvSpPr>
                <p:spPr>
                  <a:xfrm>
                    <a:off x="3820795" y="1269566"/>
                    <a:ext cx="1456267" cy="3581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6" name="Rechthoek 5">
                    <a:extLst>
                      <a:ext uri="{FF2B5EF4-FFF2-40B4-BE49-F238E27FC236}">
                        <a16:creationId xmlns:a16="http://schemas.microsoft.com/office/drawing/2014/main" id="{95D2306A-8B42-4B43-A75D-E8D58B7A5A7B}"/>
                      </a:ext>
                    </a:extLst>
                  </p:cNvPr>
                  <p:cNvSpPr/>
                  <p:nvPr/>
                </p:nvSpPr>
                <p:spPr>
                  <a:xfrm>
                    <a:off x="6347637" y="1142439"/>
                    <a:ext cx="1456267" cy="35748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7" name="Rechthoek 6">
                    <a:extLst>
                      <a:ext uri="{FF2B5EF4-FFF2-40B4-BE49-F238E27FC236}">
                        <a16:creationId xmlns:a16="http://schemas.microsoft.com/office/drawing/2014/main" id="{4E375622-BE32-4F44-9451-32D07C3FCA91}"/>
                      </a:ext>
                    </a:extLst>
                  </p:cNvPr>
                  <p:cNvSpPr/>
                  <p:nvPr/>
                </p:nvSpPr>
                <p:spPr>
                  <a:xfrm>
                    <a:off x="1262382" y="1135839"/>
                    <a:ext cx="1456267" cy="3581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8" name="Rechthoek 7">
                    <a:extLst>
                      <a:ext uri="{FF2B5EF4-FFF2-40B4-BE49-F238E27FC236}">
                        <a16:creationId xmlns:a16="http://schemas.microsoft.com/office/drawing/2014/main" id="{B25B5A1F-E1FE-4DB8-A3EB-A96F76D2EC60}"/>
                      </a:ext>
                    </a:extLst>
                  </p:cNvPr>
                  <p:cNvSpPr/>
                  <p:nvPr/>
                </p:nvSpPr>
                <p:spPr>
                  <a:xfrm>
                    <a:off x="3545848" y="1082517"/>
                    <a:ext cx="172800" cy="378000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9" name="Rechthoek 8">
                    <a:extLst>
                      <a:ext uri="{FF2B5EF4-FFF2-40B4-BE49-F238E27FC236}">
                        <a16:creationId xmlns:a16="http://schemas.microsoft.com/office/drawing/2014/main" id="{3B01619B-902A-42C3-A2EB-0F098FF5838D}"/>
                      </a:ext>
                    </a:extLst>
                  </p:cNvPr>
                  <p:cNvSpPr/>
                  <p:nvPr/>
                </p:nvSpPr>
                <p:spPr>
                  <a:xfrm>
                    <a:off x="5377397" y="1082517"/>
                    <a:ext cx="158212" cy="378000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0" name="Rechthoek 9">
                    <a:extLst>
                      <a:ext uri="{FF2B5EF4-FFF2-40B4-BE49-F238E27FC236}">
                        <a16:creationId xmlns:a16="http://schemas.microsoft.com/office/drawing/2014/main" id="{271E0048-849C-4B0E-BFE2-3C995D4DD22C}"/>
                      </a:ext>
                    </a:extLst>
                  </p:cNvPr>
                  <p:cNvSpPr/>
                  <p:nvPr/>
                </p:nvSpPr>
                <p:spPr>
                  <a:xfrm>
                    <a:off x="5321051" y="1172517"/>
                    <a:ext cx="45719" cy="3690000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1" name="Rechthoek 10">
                    <a:extLst>
                      <a:ext uri="{FF2B5EF4-FFF2-40B4-BE49-F238E27FC236}">
                        <a16:creationId xmlns:a16="http://schemas.microsoft.com/office/drawing/2014/main" id="{3EBBEF99-2579-4314-BB0B-E30E4FC62340}"/>
                      </a:ext>
                    </a:extLst>
                  </p:cNvPr>
                  <p:cNvSpPr/>
                  <p:nvPr/>
                </p:nvSpPr>
                <p:spPr>
                  <a:xfrm>
                    <a:off x="3737856" y="1160966"/>
                    <a:ext cx="45719" cy="3708000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2" name="PIJL-RECHTS 13">
                    <a:extLst>
                      <a:ext uri="{FF2B5EF4-FFF2-40B4-BE49-F238E27FC236}">
                        <a16:creationId xmlns:a16="http://schemas.microsoft.com/office/drawing/2014/main" id="{2701AC4C-9333-4094-B190-2DC737264F11}"/>
                      </a:ext>
                    </a:extLst>
                  </p:cNvPr>
                  <p:cNvSpPr/>
                  <p:nvPr/>
                </p:nvSpPr>
                <p:spPr>
                  <a:xfrm>
                    <a:off x="2324450" y="4508113"/>
                    <a:ext cx="350158" cy="136800"/>
                  </a:xfrm>
                  <a:prstGeom prst="rightArrow">
                    <a:avLst/>
                  </a:prstGeom>
                  <a:solidFill>
                    <a:srgbClr val="00B05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3" name="PIJL-RECHTS 14">
                    <a:extLst>
                      <a:ext uri="{FF2B5EF4-FFF2-40B4-BE49-F238E27FC236}">
                        <a16:creationId xmlns:a16="http://schemas.microsoft.com/office/drawing/2014/main" id="{7AEFC077-62B4-478D-8B5B-68747E057303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6410006" y="4525745"/>
                    <a:ext cx="350158" cy="136800"/>
                  </a:xfrm>
                  <a:prstGeom prst="rightArrow">
                    <a:avLst/>
                  </a:prstGeom>
                  <a:solidFill>
                    <a:srgbClr val="7030A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4" name="Rechthoek 13">
                    <a:extLst>
                      <a:ext uri="{FF2B5EF4-FFF2-40B4-BE49-F238E27FC236}">
                        <a16:creationId xmlns:a16="http://schemas.microsoft.com/office/drawing/2014/main" id="{E54FC98F-B1A7-4771-93F3-2C17BEF854DB}"/>
                      </a:ext>
                    </a:extLst>
                  </p:cNvPr>
                  <p:cNvSpPr/>
                  <p:nvPr/>
                </p:nvSpPr>
                <p:spPr>
                  <a:xfrm>
                    <a:off x="3776273" y="1172517"/>
                    <a:ext cx="1532820" cy="3690000"/>
                  </a:xfrm>
                  <a:prstGeom prst="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5" name="Gebogen pijl 10">
                    <a:extLst>
                      <a:ext uri="{FF2B5EF4-FFF2-40B4-BE49-F238E27FC236}">
                        <a16:creationId xmlns:a16="http://schemas.microsoft.com/office/drawing/2014/main" id="{5417E976-BF8B-41F1-8F02-32C58463B11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499583" y="4272006"/>
                    <a:ext cx="301336" cy="391742"/>
                  </a:xfrm>
                  <a:prstGeom prst="bentArrow">
                    <a:avLst/>
                  </a:prstGeom>
                  <a:solidFill>
                    <a:srgbClr val="7030A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" name="Gebogen pijl 16">
                    <a:extLst>
                      <a:ext uri="{FF2B5EF4-FFF2-40B4-BE49-F238E27FC236}">
                        <a16:creationId xmlns:a16="http://schemas.microsoft.com/office/drawing/2014/main" id="{400E2999-AE8C-4520-A33C-69FBE3E73DFD}"/>
                      </a:ext>
                    </a:extLst>
                  </p:cNvPr>
                  <p:cNvSpPr/>
                  <p:nvPr/>
                </p:nvSpPr>
                <p:spPr>
                  <a:xfrm rot="16200000" flipV="1">
                    <a:off x="3286699" y="4276086"/>
                    <a:ext cx="301336" cy="383582"/>
                  </a:xfrm>
                  <a:prstGeom prst="bentArrow">
                    <a:avLst/>
                  </a:prstGeom>
                  <a:solidFill>
                    <a:srgbClr val="00B05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" name="Vrije vorm 28">
                    <a:extLst>
                      <a:ext uri="{FF2B5EF4-FFF2-40B4-BE49-F238E27FC236}">
                        <a16:creationId xmlns:a16="http://schemas.microsoft.com/office/drawing/2014/main" id="{CD6A5CE7-41D0-4945-9E8D-FEF00E5CCF90}"/>
                      </a:ext>
                    </a:extLst>
                  </p:cNvPr>
                  <p:cNvSpPr/>
                  <p:nvPr/>
                </p:nvSpPr>
                <p:spPr>
                  <a:xfrm>
                    <a:off x="4580092" y="558305"/>
                    <a:ext cx="894541" cy="509844"/>
                  </a:xfrm>
                  <a:custGeom>
                    <a:avLst/>
                    <a:gdLst>
                      <a:gd name="connsiteX0" fmla="*/ 865848 w 894541"/>
                      <a:gd name="connsiteY0" fmla="*/ 509844 h 509844"/>
                      <a:gd name="connsiteX1" fmla="*/ 882032 w 894541"/>
                      <a:gd name="connsiteY1" fmla="*/ 477476 h 509844"/>
                      <a:gd name="connsiteX2" fmla="*/ 793020 w 894541"/>
                      <a:gd name="connsiteY2" fmla="*/ 453199 h 509844"/>
                      <a:gd name="connsiteX3" fmla="*/ 801112 w 894541"/>
                      <a:gd name="connsiteY3" fmla="*/ 477476 h 509844"/>
                      <a:gd name="connsiteX4" fmla="*/ 882032 w 894541"/>
                      <a:gd name="connsiteY4" fmla="*/ 453199 h 509844"/>
                      <a:gd name="connsiteX5" fmla="*/ 882032 w 894541"/>
                      <a:gd name="connsiteY5" fmla="*/ 307543 h 509844"/>
                      <a:gd name="connsiteX6" fmla="*/ 873940 w 894541"/>
                      <a:gd name="connsiteY6" fmla="*/ 283267 h 509844"/>
                      <a:gd name="connsiteX7" fmla="*/ 825388 w 894541"/>
                      <a:gd name="connsiteY7" fmla="*/ 250899 h 509844"/>
                      <a:gd name="connsiteX8" fmla="*/ 768743 w 894541"/>
                      <a:gd name="connsiteY8" fmla="*/ 258991 h 509844"/>
                      <a:gd name="connsiteX9" fmla="*/ 776835 w 894541"/>
                      <a:gd name="connsiteY9" fmla="*/ 299451 h 509844"/>
                      <a:gd name="connsiteX10" fmla="*/ 801112 w 894541"/>
                      <a:gd name="connsiteY10" fmla="*/ 291359 h 509844"/>
                      <a:gd name="connsiteX11" fmla="*/ 809204 w 894541"/>
                      <a:gd name="connsiteY11" fmla="*/ 267083 h 509844"/>
                      <a:gd name="connsiteX12" fmla="*/ 784927 w 894541"/>
                      <a:gd name="connsiteY12" fmla="*/ 226622 h 509844"/>
                      <a:gd name="connsiteX13" fmla="*/ 736375 w 894541"/>
                      <a:gd name="connsiteY13" fmla="*/ 210438 h 509844"/>
                      <a:gd name="connsiteX14" fmla="*/ 712099 w 894541"/>
                      <a:gd name="connsiteY14" fmla="*/ 202346 h 509844"/>
                      <a:gd name="connsiteX15" fmla="*/ 623087 w 894541"/>
                      <a:gd name="connsiteY15" fmla="*/ 218530 h 509844"/>
                      <a:gd name="connsiteX16" fmla="*/ 598811 w 894541"/>
                      <a:gd name="connsiteY16" fmla="*/ 234714 h 509844"/>
                      <a:gd name="connsiteX17" fmla="*/ 647363 w 894541"/>
                      <a:gd name="connsiteY17" fmla="*/ 250899 h 509844"/>
                      <a:gd name="connsiteX18" fmla="*/ 639271 w 894541"/>
                      <a:gd name="connsiteY18" fmla="*/ 186162 h 509844"/>
                      <a:gd name="connsiteX19" fmla="*/ 614995 w 894541"/>
                      <a:gd name="connsiteY19" fmla="*/ 169978 h 509844"/>
                      <a:gd name="connsiteX20" fmla="*/ 550258 w 894541"/>
                      <a:gd name="connsiteY20" fmla="*/ 153794 h 509844"/>
                      <a:gd name="connsiteX21" fmla="*/ 485522 w 894541"/>
                      <a:gd name="connsiteY21" fmla="*/ 186162 h 509844"/>
                      <a:gd name="connsiteX22" fmla="*/ 493614 w 894541"/>
                      <a:gd name="connsiteY22" fmla="*/ 226622 h 509844"/>
                      <a:gd name="connsiteX23" fmla="*/ 517890 w 894541"/>
                      <a:gd name="connsiteY23" fmla="*/ 218530 h 509844"/>
                      <a:gd name="connsiteX24" fmla="*/ 534074 w 894541"/>
                      <a:gd name="connsiteY24" fmla="*/ 121426 h 509844"/>
                      <a:gd name="connsiteX25" fmla="*/ 445062 w 894541"/>
                      <a:gd name="connsiteY25" fmla="*/ 97150 h 509844"/>
                      <a:gd name="connsiteX26" fmla="*/ 396510 w 894541"/>
                      <a:gd name="connsiteY26" fmla="*/ 80966 h 509844"/>
                      <a:gd name="connsiteX27" fmla="*/ 323681 w 894541"/>
                      <a:gd name="connsiteY27" fmla="*/ 89058 h 509844"/>
                      <a:gd name="connsiteX28" fmla="*/ 331773 w 894541"/>
                      <a:gd name="connsiteY28" fmla="*/ 121426 h 509844"/>
                      <a:gd name="connsiteX29" fmla="*/ 339866 w 894541"/>
                      <a:gd name="connsiteY29" fmla="*/ 97150 h 509844"/>
                      <a:gd name="connsiteX30" fmla="*/ 323681 w 894541"/>
                      <a:gd name="connsiteY30" fmla="*/ 48598 h 509844"/>
                      <a:gd name="connsiteX31" fmla="*/ 137565 w 894541"/>
                      <a:gd name="connsiteY31" fmla="*/ 56690 h 509844"/>
                      <a:gd name="connsiteX32" fmla="*/ 129473 w 894541"/>
                      <a:gd name="connsiteY32" fmla="*/ 80966 h 509844"/>
                      <a:gd name="connsiteX33" fmla="*/ 153749 w 894541"/>
                      <a:gd name="connsiteY33" fmla="*/ 105242 h 509844"/>
                      <a:gd name="connsiteX34" fmla="*/ 202301 w 894541"/>
                      <a:gd name="connsiteY34" fmla="*/ 121426 h 509844"/>
                      <a:gd name="connsiteX35" fmla="*/ 226577 w 894541"/>
                      <a:gd name="connsiteY35" fmla="*/ 72874 h 509844"/>
                      <a:gd name="connsiteX36" fmla="*/ 218485 w 894541"/>
                      <a:gd name="connsiteY36" fmla="*/ 48598 h 509844"/>
                      <a:gd name="connsiteX37" fmla="*/ 194209 w 894541"/>
                      <a:gd name="connsiteY37" fmla="*/ 40506 h 509844"/>
                      <a:gd name="connsiteX38" fmla="*/ 129473 w 894541"/>
                      <a:gd name="connsiteY38" fmla="*/ 24322 h 509844"/>
                      <a:gd name="connsiteX39" fmla="*/ 80920 w 894541"/>
                      <a:gd name="connsiteY39" fmla="*/ 8137 h 509844"/>
                      <a:gd name="connsiteX40" fmla="*/ 0 w 894541"/>
                      <a:gd name="connsiteY40" fmla="*/ 45 h 509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894541" h="509844">
                        <a:moveTo>
                          <a:pt x="865848" y="509844"/>
                        </a:moveTo>
                        <a:cubicBezTo>
                          <a:pt x="871243" y="499055"/>
                          <a:pt x="880536" y="489446"/>
                          <a:pt x="882032" y="477476"/>
                        </a:cubicBezTo>
                        <a:cubicBezTo>
                          <a:pt x="889644" y="416581"/>
                          <a:pt x="830706" y="449430"/>
                          <a:pt x="793020" y="453199"/>
                        </a:cubicBezTo>
                        <a:cubicBezTo>
                          <a:pt x="795717" y="461291"/>
                          <a:pt x="792837" y="475407"/>
                          <a:pt x="801112" y="477476"/>
                        </a:cubicBezTo>
                        <a:cubicBezTo>
                          <a:pt x="838980" y="486943"/>
                          <a:pt x="856369" y="470308"/>
                          <a:pt x="882032" y="453199"/>
                        </a:cubicBezTo>
                        <a:cubicBezTo>
                          <a:pt x="902036" y="393186"/>
                          <a:pt x="895021" y="424445"/>
                          <a:pt x="882032" y="307543"/>
                        </a:cubicBezTo>
                        <a:cubicBezTo>
                          <a:pt x="881090" y="299065"/>
                          <a:pt x="879971" y="289298"/>
                          <a:pt x="873940" y="283267"/>
                        </a:cubicBezTo>
                        <a:cubicBezTo>
                          <a:pt x="860186" y="269513"/>
                          <a:pt x="825388" y="250899"/>
                          <a:pt x="825388" y="250899"/>
                        </a:cubicBezTo>
                        <a:cubicBezTo>
                          <a:pt x="806506" y="253596"/>
                          <a:pt x="782230" y="245504"/>
                          <a:pt x="768743" y="258991"/>
                        </a:cubicBezTo>
                        <a:cubicBezTo>
                          <a:pt x="759018" y="268716"/>
                          <a:pt x="767109" y="289726"/>
                          <a:pt x="776835" y="299451"/>
                        </a:cubicBezTo>
                        <a:cubicBezTo>
                          <a:pt x="782867" y="305483"/>
                          <a:pt x="793020" y="294056"/>
                          <a:pt x="801112" y="291359"/>
                        </a:cubicBezTo>
                        <a:cubicBezTo>
                          <a:pt x="803809" y="283267"/>
                          <a:pt x="809204" y="275613"/>
                          <a:pt x="809204" y="267083"/>
                        </a:cubicBezTo>
                        <a:cubicBezTo>
                          <a:pt x="809204" y="253240"/>
                          <a:pt x="797747" y="233032"/>
                          <a:pt x="784927" y="226622"/>
                        </a:cubicBezTo>
                        <a:cubicBezTo>
                          <a:pt x="769669" y="218993"/>
                          <a:pt x="752559" y="215833"/>
                          <a:pt x="736375" y="210438"/>
                        </a:cubicBezTo>
                        <a:lnTo>
                          <a:pt x="712099" y="202346"/>
                        </a:lnTo>
                        <a:cubicBezTo>
                          <a:pt x="689784" y="205135"/>
                          <a:pt x="648035" y="206056"/>
                          <a:pt x="623087" y="218530"/>
                        </a:cubicBezTo>
                        <a:cubicBezTo>
                          <a:pt x="614388" y="222879"/>
                          <a:pt x="606903" y="229319"/>
                          <a:pt x="598811" y="234714"/>
                        </a:cubicBezTo>
                        <a:cubicBezTo>
                          <a:pt x="598824" y="234733"/>
                          <a:pt x="631106" y="299671"/>
                          <a:pt x="647363" y="250899"/>
                        </a:cubicBezTo>
                        <a:cubicBezTo>
                          <a:pt x="654240" y="230268"/>
                          <a:pt x="647348" y="206354"/>
                          <a:pt x="639271" y="186162"/>
                        </a:cubicBezTo>
                        <a:cubicBezTo>
                          <a:pt x="635659" y="177132"/>
                          <a:pt x="623694" y="174327"/>
                          <a:pt x="614995" y="169978"/>
                        </a:cubicBezTo>
                        <a:cubicBezTo>
                          <a:pt x="598406" y="161684"/>
                          <a:pt x="565648" y="156872"/>
                          <a:pt x="550258" y="153794"/>
                        </a:cubicBezTo>
                        <a:cubicBezTo>
                          <a:pt x="527509" y="157585"/>
                          <a:pt x="489826" y="151731"/>
                          <a:pt x="485522" y="186162"/>
                        </a:cubicBezTo>
                        <a:cubicBezTo>
                          <a:pt x="483816" y="199810"/>
                          <a:pt x="490917" y="213135"/>
                          <a:pt x="493614" y="226622"/>
                        </a:cubicBezTo>
                        <a:cubicBezTo>
                          <a:pt x="501706" y="223925"/>
                          <a:pt x="510793" y="223261"/>
                          <a:pt x="517890" y="218530"/>
                        </a:cubicBezTo>
                        <a:cubicBezTo>
                          <a:pt x="551076" y="196406"/>
                          <a:pt x="561276" y="164171"/>
                          <a:pt x="534074" y="121426"/>
                        </a:cubicBezTo>
                        <a:cubicBezTo>
                          <a:pt x="527227" y="110667"/>
                          <a:pt x="458107" y="100708"/>
                          <a:pt x="445062" y="97150"/>
                        </a:cubicBezTo>
                        <a:cubicBezTo>
                          <a:pt x="428604" y="92661"/>
                          <a:pt x="396510" y="80966"/>
                          <a:pt x="396510" y="80966"/>
                        </a:cubicBezTo>
                        <a:cubicBezTo>
                          <a:pt x="372234" y="83663"/>
                          <a:pt x="346636" y="80711"/>
                          <a:pt x="323681" y="89058"/>
                        </a:cubicBezTo>
                        <a:cubicBezTo>
                          <a:pt x="268664" y="109064"/>
                          <a:pt x="328180" y="120228"/>
                          <a:pt x="331773" y="121426"/>
                        </a:cubicBezTo>
                        <a:cubicBezTo>
                          <a:pt x="334471" y="113334"/>
                          <a:pt x="340808" y="105628"/>
                          <a:pt x="339866" y="97150"/>
                        </a:cubicBezTo>
                        <a:cubicBezTo>
                          <a:pt x="337982" y="80195"/>
                          <a:pt x="323681" y="48598"/>
                          <a:pt x="323681" y="48598"/>
                        </a:cubicBezTo>
                        <a:cubicBezTo>
                          <a:pt x="261642" y="51295"/>
                          <a:pt x="198817" y="46481"/>
                          <a:pt x="137565" y="56690"/>
                        </a:cubicBezTo>
                        <a:cubicBezTo>
                          <a:pt x="129151" y="58092"/>
                          <a:pt x="126776" y="72874"/>
                          <a:pt x="129473" y="80966"/>
                        </a:cubicBezTo>
                        <a:cubicBezTo>
                          <a:pt x="133092" y="91823"/>
                          <a:pt x="143745" y="99684"/>
                          <a:pt x="153749" y="105242"/>
                        </a:cubicBezTo>
                        <a:cubicBezTo>
                          <a:pt x="168662" y="113527"/>
                          <a:pt x="202301" y="121426"/>
                          <a:pt x="202301" y="121426"/>
                        </a:cubicBezTo>
                        <a:cubicBezTo>
                          <a:pt x="210484" y="109152"/>
                          <a:pt x="226577" y="89625"/>
                          <a:pt x="226577" y="72874"/>
                        </a:cubicBezTo>
                        <a:cubicBezTo>
                          <a:pt x="226577" y="64344"/>
                          <a:pt x="224516" y="54629"/>
                          <a:pt x="218485" y="48598"/>
                        </a:cubicBezTo>
                        <a:cubicBezTo>
                          <a:pt x="212454" y="42567"/>
                          <a:pt x="202438" y="42750"/>
                          <a:pt x="194209" y="40506"/>
                        </a:cubicBezTo>
                        <a:cubicBezTo>
                          <a:pt x="172750" y="34654"/>
                          <a:pt x="150574" y="31356"/>
                          <a:pt x="129473" y="24322"/>
                        </a:cubicBezTo>
                        <a:cubicBezTo>
                          <a:pt x="113289" y="18927"/>
                          <a:pt x="97808" y="10550"/>
                          <a:pt x="80920" y="8137"/>
                        </a:cubicBezTo>
                        <a:cubicBezTo>
                          <a:pt x="16265" y="-1099"/>
                          <a:pt x="43349" y="45"/>
                          <a:pt x="0" y="45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22" name="Vrije vorm 30">
                    <a:extLst>
                      <a:ext uri="{FF2B5EF4-FFF2-40B4-BE49-F238E27FC236}">
                        <a16:creationId xmlns:a16="http://schemas.microsoft.com/office/drawing/2014/main" id="{F26F3A46-7B70-4719-8F74-3D2790D365FF}"/>
                      </a:ext>
                    </a:extLst>
                  </p:cNvPr>
                  <p:cNvSpPr/>
                  <p:nvPr/>
                </p:nvSpPr>
                <p:spPr>
                  <a:xfrm>
                    <a:off x="3649508" y="614995"/>
                    <a:ext cx="915861" cy="469338"/>
                  </a:xfrm>
                  <a:custGeom>
                    <a:avLst/>
                    <a:gdLst>
                      <a:gd name="connsiteX0" fmla="*/ 0 w 915861"/>
                      <a:gd name="connsiteY0" fmla="*/ 469338 h 469338"/>
                      <a:gd name="connsiteX1" fmla="*/ 8092 w 915861"/>
                      <a:gd name="connsiteY1" fmla="*/ 404601 h 469338"/>
                      <a:gd name="connsiteX2" fmla="*/ 24276 w 915861"/>
                      <a:gd name="connsiteY2" fmla="*/ 420786 h 469338"/>
                      <a:gd name="connsiteX3" fmla="*/ 16184 w 915861"/>
                      <a:gd name="connsiteY3" fmla="*/ 445062 h 469338"/>
                      <a:gd name="connsiteX4" fmla="*/ 16184 w 915861"/>
                      <a:gd name="connsiteY4" fmla="*/ 356049 h 469338"/>
                      <a:gd name="connsiteX5" fmla="*/ 24276 w 915861"/>
                      <a:gd name="connsiteY5" fmla="*/ 323681 h 469338"/>
                      <a:gd name="connsiteX6" fmla="*/ 48552 w 915861"/>
                      <a:gd name="connsiteY6" fmla="*/ 299405 h 469338"/>
                      <a:gd name="connsiteX7" fmla="*/ 137565 w 915861"/>
                      <a:gd name="connsiteY7" fmla="*/ 307497 h 469338"/>
                      <a:gd name="connsiteX8" fmla="*/ 129473 w 915861"/>
                      <a:gd name="connsiteY8" fmla="*/ 331773 h 469338"/>
                      <a:gd name="connsiteX9" fmla="*/ 105196 w 915861"/>
                      <a:gd name="connsiteY9" fmla="*/ 339865 h 469338"/>
                      <a:gd name="connsiteX10" fmla="*/ 64736 w 915861"/>
                      <a:gd name="connsiteY10" fmla="*/ 331773 h 469338"/>
                      <a:gd name="connsiteX11" fmla="*/ 89012 w 915861"/>
                      <a:gd name="connsiteY11" fmla="*/ 267037 h 469338"/>
                      <a:gd name="connsiteX12" fmla="*/ 145657 w 915861"/>
                      <a:gd name="connsiteY12" fmla="*/ 258945 h 469338"/>
                      <a:gd name="connsiteX13" fmla="*/ 194209 w 915861"/>
                      <a:gd name="connsiteY13" fmla="*/ 267037 h 469338"/>
                      <a:gd name="connsiteX14" fmla="*/ 186117 w 915861"/>
                      <a:gd name="connsiteY14" fmla="*/ 299405 h 469338"/>
                      <a:gd name="connsiteX15" fmla="*/ 218485 w 915861"/>
                      <a:gd name="connsiteY15" fmla="*/ 218485 h 469338"/>
                      <a:gd name="connsiteX16" fmla="*/ 234669 w 915861"/>
                      <a:gd name="connsiteY16" fmla="*/ 194209 h 469338"/>
                      <a:gd name="connsiteX17" fmla="*/ 356050 w 915861"/>
                      <a:gd name="connsiteY17" fmla="*/ 194209 h 469338"/>
                      <a:gd name="connsiteX18" fmla="*/ 380326 w 915861"/>
                      <a:gd name="connsiteY18" fmla="*/ 218485 h 469338"/>
                      <a:gd name="connsiteX19" fmla="*/ 380326 w 915861"/>
                      <a:gd name="connsiteY19" fmla="*/ 267037 h 469338"/>
                      <a:gd name="connsiteX20" fmla="*/ 356050 w 915861"/>
                      <a:gd name="connsiteY20" fmla="*/ 283221 h 469338"/>
                      <a:gd name="connsiteX21" fmla="*/ 323681 w 915861"/>
                      <a:gd name="connsiteY21" fmla="*/ 242761 h 469338"/>
                      <a:gd name="connsiteX22" fmla="*/ 331773 w 915861"/>
                      <a:gd name="connsiteY22" fmla="*/ 218485 h 469338"/>
                      <a:gd name="connsiteX23" fmla="*/ 380326 w 915861"/>
                      <a:gd name="connsiteY23" fmla="*/ 194209 h 469338"/>
                      <a:gd name="connsiteX24" fmla="*/ 428878 w 915861"/>
                      <a:gd name="connsiteY24" fmla="*/ 169932 h 469338"/>
                      <a:gd name="connsiteX25" fmla="*/ 461246 w 915861"/>
                      <a:gd name="connsiteY25" fmla="*/ 178024 h 469338"/>
                      <a:gd name="connsiteX26" fmla="*/ 509798 w 915861"/>
                      <a:gd name="connsiteY26" fmla="*/ 202301 h 469338"/>
                      <a:gd name="connsiteX27" fmla="*/ 509798 w 915861"/>
                      <a:gd name="connsiteY27" fmla="*/ 267037 h 469338"/>
                      <a:gd name="connsiteX28" fmla="*/ 485522 w 915861"/>
                      <a:gd name="connsiteY28" fmla="*/ 275129 h 469338"/>
                      <a:gd name="connsiteX29" fmla="*/ 396510 w 915861"/>
                      <a:gd name="connsiteY29" fmla="*/ 242761 h 469338"/>
                      <a:gd name="connsiteX30" fmla="*/ 436970 w 915861"/>
                      <a:gd name="connsiteY30" fmla="*/ 210393 h 469338"/>
                      <a:gd name="connsiteX31" fmla="*/ 461246 w 915861"/>
                      <a:gd name="connsiteY31" fmla="*/ 194209 h 469338"/>
                      <a:gd name="connsiteX32" fmla="*/ 509798 w 915861"/>
                      <a:gd name="connsiteY32" fmla="*/ 178024 h 469338"/>
                      <a:gd name="connsiteX33" fmla="*/ 623087 w 915861"/>
                      <a:gd name="connsiteY33" fmla="*/ 186117 h 469338"/>
                      <a:gd name="connsiteX34" fmla="*/ 590719 w 915861"/>
                      <a:gd name="connsiteY34" fmla="*/ 250853 h 469338"/>
                      <a:gd name="connsiteX35" fmla="*/ 558350 w 915861"/>
                      <a:gd name="connsiteY35" fmla="*/ 169932 h 469338"/>
                      <a:gd name="connsiteX36" fmla="*/ 679731 w 915861"/>
                      <a:gd name="connsiteY36" fmla="*/ 145656 h 469338"/>
                      <a:gd name="connsiteX37" fmla="*/ 736375 w 915861"/>
                      <a:gd name="connsiteY37" fmla="*/ 153748 h 469338"/>
                      <a:gd name="connsiteX38" fmla="*/ 744467 w 915861"/>
                      <a:gd name="connsiteY38" fmla="*/ 202301 h 469338"/>
                      <a:gd name="connsiteX39" fmla="*/ 720191 w 915861"/>
                      <a:gd name="connsiteY39" fmla="*/ 210393 h 469338"/>
                      <a:gd name="connsiteX40" fmla="*/ 728283 w 915861"/>
                      <a:gd name="connsiteY40" fmla="*/ 113288 h 469338"/>
                      <a:gd name="connsiteX41" fmla="*/ 801111 w 915861"/>
                      <a:gd name="connsiteY41" fmla="*/ 121380 h 469338"/>
                      <a:gd name="connsiteX42" fmla="*/ 809204 w 915861"/>
                      <a:gd name="connsiteY42" fmla="*/ 145656 h 469338"/>
                      <a:gd name="connsiteX43" fmla="*/ 793019 w 915861"/>
                      <a:gd name="connsiteY43" fmla="*/ 129472 h 469338"/>
                      <a:gd name="connsiteX44" fmla="*/ 809204 w 915861"/>
                      <a:gd name="connsiteY44" fmla="*/ 113288 h 469338"/>
                      <a:gd name="connsiteX45" fmla="*/ 865848 w 915861"/>
                      <a:gd name="connsiteY45" fmla="*/ 105196 h 469338"/>
                      <a:gd name="connsiteX46" fmla="*/ 890124 w 915861"/>
                      <a:gd name="connsiteY46" fmla="*/ 97104 h 469338"/>
                      <a:gd name="connsiteX47" fmla="*/ 914400 w 915861"/>
                      <a:gd name="connsiteY47" fmla="*/ 105196 h 469338"/>
                      <a:gd name="connsiteX48" fmla="*/ 906308 w 915861"/>
                      <a:gd name="connsiteY48" fmla="*/ 129472 h 469338"/>
                      <a:gd name="connsiteX49" fmla="*/ 873940 w 915861"/>
                      <a:gd name="connsiteY49" fmla="*/ 121380 h 469338"/>
                      <a:gd name="connsiteX50" fmla="*/ 882032 w 915861"/>
                      <a:gd name="connsiteY50" fmla="*/ 64736 h 469338"/>
                      <a:gd name="connsiteX51" fmla="*/ 890124 w 915861"/>
                      <a:gd name="connsiteY51" fmla="*/ 40460 h 469338"/>
                      <a:gd name="connsiteX52" fmla="*/ 890124 w 915861"/>
                      <a:gd name="connsiteY52" fmla="*/ 0 h 4693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915861" h="469338">
                        <a:moveTo>
                          <a:pt x="0" y="469338"/>
                        </a:moveTo>
                        <a:cubicBezTo>
                          <a:pt x="2697" y="447759"/>
                          <a:pt x="-1634" y="424052"/>
                          <a:pt x="8092" y="404601"/>
                        </a:cubicBezTo>
                        <a:cubicBezTo>
                          <a:pt x="11504" y="397777"/>
                          <a:pt x="22780" y="413305"/>
                          <a:pt x="24276" y="420786"/>
                        </a:cubicBezTo>
                        <a:cubicBezTo>
                          <a:pt x="25949" y="429150"/>
                          <a:pt x="18881" y="436970"/>
                          <a:pt x="16184" y="445062"/>
                        </a:cubicBezTo>
                        <a:cubicBezTo>
                          <a:pt x="2013" y="402548"/>
                          <a:pt x="5001" y="423150"/>
                          <a:pt x="16184" y="356049"/>
                        </a:cubicBezTo>
                        <a:cubicBezTo>
                          <a:pt x="18012" y="345079"/>
                          <a:pt x="18758" y="333337"/>
                          <a:pt x="24276" y="323681"/>
                        </a:cubicBezTo>
                        <a:cubicBezTo>
                          <a:pt x="29954" y="313745"/>
                          <a:pt x="40460" y="307497"/>
                          <a:pt x="48552" y="299405"/>
                        </a:cubicBezTo>
                        <a:cubicBezTo>
                          <a:pt x="78223" y="302102"/>
                          <a:pt x="109903" y="296432"/>
                          <a:pt x="137565" y="307497"/>
                        </a:cubicBezTo>
                        <a:cubicBezTo>
                          <a:pt x="145485" y="310665"/>
                          <a:pt x="135505" y="325742"/>
                          <a:pt x="129473" y="331773"/>
                        </a:cubicBezTo>
                        <a:cubicBezTo>
                          <a:pt x="123441" y="337805"/>
                          <a:pt x="113288" y="337168"/>
                          <a:pt x="105196" y="339865"/>
                        </a:cubicBezTo>
                        <a:cubicBezTo>
                          <a:pt x="91709" y="337168"/>
                          <a:pt x="72365" y="343217"/>
                          <a:pt x="64736" y="331773"/>
                        </a:cubicBezTo>
                        <a:cubicBezTo>
                          <a:pt x="59591" y="324055"/>
                          <a:pt x="75907" y="272861"/>
                          <a:pt x="89012" y="267037"/>
                        </a:cubicBezTo>
                        <a:cubicBezTo>
                          <a:pt x="106441" y="259291"/>
                          <a:pt x="126775" y="261642"/>
                          <a:pt x="145657" y="258945"/>
                        </a:cubicBezTo>
                        <a:cubicBezTo>
                          <a:pt x="161841" y="261642"/>
                          <a:pt x="182607" y="255435"/>
                          <a:pt x="194209" y="267037"/>
                        </a:cubicBezTo>
                        <a:cubicBezTo>
                          <a:pt x="202073" y="274901"/>
                          <a:pt x="186117" y="310526"/>
                          <a:pt x="186117" y="299405"/>
                        </a:cubicBezTo>
                        <a:cubicBezTo>
                          <a:pt x="186117" y="231218"/>
                          <a:pt x="180273" y="243960"/>
                          <a:pt x="218485" y="218485"/>
                        </a:cubicBezTo>
                        <a:cubicBezTo>
                          <a:pt x="223880" y="210393"/>
                          <a:pt x="225970" y="198558"/>
                          <a:pt x="234669" y="194209"/>
                        </a:cubicBezTo>
                        <a:cubicBezTo>
                          <a:pt x="267690" y="177699"/>
                          <a:pt x="325904" y="190860"/>
                          <a:pt x="356050" y="194209"/>
                        </a:cubicBezTo>
                        <a:cubicBezTo>
                          <a:pt x="364142" y="202301"/>
                          <a:pt x="373978" y="208963"/>
                          <a:pt x="380326" y="218485"/>
                        </a:cubicBezTo>
                        <a:cubicBezTo>
                          <a:pt x="390134" y="233198"/>
                          <a:pt x="392096" y="252324"/>
                          <a:pt x="380326" y="267037"/>
                        </a:cubicBezTo>
                        <a:cubicBezTo>
                          <a:pt x="374251" y="274631"/>
                          <a:pt x="364142" y="277826"/>
                          <a:pt x="356050" y="283221"/>
                        </a:cubicBezTo>
                        <a:cubicBezTo>
                          <a:pt x="347402" y="274574"/>
                          <a:pt x="325723" y="255012"/>
                          <a:pt x="323681" y="242761"/>
                        </a:cubicBezTo>
                        <a:cubicBezTo>
                          <a:pt x="322279" y="234347"/>
                          <a:pt x="326444" y="225146"/>
                          <a:pt x="331773" y="218485"/>
                        </a:cubicBezTo>
                        <a:cubicBezTo>
                          <a:pt x="343181" y="204225"/>
                          <a:pt x="364334" y="199540"/>
                          <a:pt x="380326" y="194209"/>
                        </a:cubicBezTo>
                        <a:cubicBezTo>
                          <a:pt x="392600" y="186026"/>
                          <a:pt x="412126" y="169932"/>
                          <a:pt x="428878" y="169932"/>
                        </a:cubicBezTo>
                        <a:cubicBezTo>
                          <a:pt x="439999" y="169932"/>
                          <a:pt x="450553" y="174969"/>
                          <a:pt x="461246" y="178024"/>
                        </a:cubicBezTo>
                        <a:cubicBezTo>
                          <a:pt x="490558" y="186399"/>
                          <a:pt x="483202" y="184570"/>
                          <a:pt x="509798" y="202301"/>
                        </a:cubicBezTo>
                        <a:cubicBezTo>
                          <a:pt x="517529" y="225495"/>
                          <a:pt x="527158" y="240997"/>
                          <a:pt x="509798" y="267037"/>
                        </a:cubicBezTo>
                        <a:cubicBezTo>
                          <a:pt x="505067" y="274134"/>
                          <a:pt x="493614" y="272432"/>
                          <a:pt x="485522" y="275129"/>
                        </a:cubicBezTo>
                        <a:cubicBezTo>
                          <a:pt x="474252" y="274002"/>
                          <a:pt x="388588" y="290295"/>
                          <a:pt x="396510" y="242761"/>
                        </a:cubicBezTo>
                        <a:cubicBezTo>
                          <a:pt x="401470" y="212999"/>
                          <a:pt x="417461" y="220147"/>
                          <a:pt x="436970" y="210393"/>
                        </a:cubicBezTo>
                        <a:cubicBezTo>
                          <a:pt x="445669" y="206044"/>
                          <a:pt x="452359" y="198159"/>
                          <a:pt x="461246" y="194209"/>
                        </a:cubicBezTo>
                        <a:cubicBezTo>
                          <a:pt x="476835" y="187280"/>
                          <a:pt x="509798" y="178024"/>
                          <a:pt x="509798" y="178024"/>
                        </a:cubicBezTo>
                        <a:cubicBezTo>
                          <a:pt x="547561" y="180722"/>
                          <a:pt x="590844" y="166275"/>
                          <a:pt x="623087" y="186117"/>
                        </a:cubicBezTo>
                        <a:cubicBezTo>
                          <a:pt x="688426" y="226326"/>
                          <a:pt x="599710" y="247856"/>
                          <a:pt x="590719" y="250853"/>
                        </a:cubicBezTo>
                        <a:cubicBezTo>
                          <a:pt x="549002" y="242510"/>
                          <a:pt x="508434" y="248370"/>
                          <a:pt x="558350" y="169932"/>
                        </a:cubicBezTo>
                        <a:cubicBezTo>
                          <a:pt x="569264" y="152781"/>
                          <a:pt x="677014" y="145958"/>
                          <a:pt x="679731" y="145656"/>
                        </a:cubicBezTo>
                        <a:cubicBezTo>
                          <a:pt x="698612" y="148353"/>
                          <a:pt x="718946" y="146002"/>
                          <a:pt x="736375" y="153748"/>
                        </a:cubicBezTo>
                        <a:cubicBezTo>
                          <a:pt x="754945" y="162001"/>
                          <a:pt x="757692" y="189076"/>
                          <a:pt x="744467" y="202301"/>
                        </a:cubicBezTo>
                        <a:cubicBezTo>
                          <a:pt x="738436" y="208333"/>
                          <a:pt x="728283" y="207696"/>
                          <a:pt x="720191" y="210393"/>
                        </a:cubicBezTo>
                        <a:cubicBezTo>
                          <a:pt x="722888" y="178025"/>
                          <a:pt x="706434" y="137322"/>
                          <a:pt x="728283" y="113288"/>
                        </a:cubicBezTo>
                        <a:cubicBezTo>
                          <a:pt x="744713" y="95215"/>
                          <a:pt x="778433" y="112309"/>
                          <a:pt x="801111" y="121380"/>
                        </a:cubicBezTo>
                        <a:cubicBezTo>
                          <a:pt x="809031" y="124548"/>
                          <a:pt x="815235" y="139625"/>
                          <a:pt x="809204" y="145656"/>
                        </a:cubicBezTo>
                        <a:lnTo>
                          <a:pt x="793019" y="129472"/>
                        </a:lnTo>
                        <a:cubicBezTo>
                          <a:pt x="798414" y="124077"/>
                          <a:pt x="801966" y="115701"/>
                          <a:pt x="809204" y="113288"/>
                        </a:cubicBezTo>
                        <a:cubicBezTo>
                          <a:pt x="827298" y="107257"/>
                          <a:pt x="847145" y="108937"/>
                          <a:pt x="865848" y="105196"/>
                        </a:cubicBezTo>
                        <a:cubicBezTo>
                          <a:pt x="874212" y="103523"/>
                          <a:pt x="882032" y="99801"/>
                          <a:pt x="890124" y="97104"/>
                        </a:cubicBezTo>
                        <a:cubicBezTo>
                          <a:pt x="898216" y="99801"/>
                          <a:pt x="910585" y="97567"/>
                          <a:pt x="914400" y="105196"/>
                        </a:cubicBezTo>
                        <a:cubicBezTo>
                          <a:pt x="918215" y="112825"/>
                          <a:pt x="914228" y="126304"/>
                          <a:pt x="906308" y="129472"/>
                        </a:cubicBezTo>
                        <a:cubicBezTo>
                          <a:pt x="895982" y="133602"/>
                          <a:pt x="884729" y="124077"/>
                          <a:pt x="873940" y="121380"/>
                        </a:cubicBezTo>
                        <a:cubicBezTo>
                          <a:pt x="876637" y="102499"/>
                          <a:pt x="878291" y="83439"/>
                          <a:pt x="882032" y="64736"/>
                        </a:cubicBezTo>
                        <a:cubicBezTo>
                          <a:pt x="883705" y="56372"/>
                          <a:pt x="889066" y="48924"/>
                          <a:pt x="890124" y="40460"/>
                        </a:cubicBezTo>
                        <a:cubicBezTo>
                          <a:pt x="891797" y="27077"/>
                          <a:pt x="890124" y="13487"/>
                          <a:pt x="890124" y="0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20" name="Tekstvak 19">
                    <a:extLst>
                      <a:ext uri="{FF2B5EF4-FFF2-40B4-BE49-F238E27FC236}">
                        <a16:creationId xmlns:a16="http://schemas.microsoft.com/office/drawing/2014/main" id="{8F0EC496-A2B4-4DF5-B074-34023D880BE5}"/>
                      </a:ext>
                    </a:extLst>
                  </p:cNvPr>
                  <p:cNvSpPr txBox="1"/>
                  <p:nvPr/>
                </p:nvSpPr>
                <p:spPr>
                  <a:xfrm>
                    <a:off x="398018" y="1289211"/>
                    <a:ext cx="8507871" cy="375487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nl-NL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                        </a:t>
                    </a:r>
                    <a:r>
                      <a:rPr lang="nl-NL" b="1" dirty="0"/>
                      <a:t>H</a:t>
                    </a:r>
                    <a:r>
                      <a:rPr lang="nl-NL" b="1" baseline="-25000" dirty="0"/>
                      <a:t>2</a:t>
                    </a:r>
                    <a:r>
                      <a:rPr lang="nl-NL" b="1" dirty="0"/>
                      <a:t>O</a:t>
                    </a:r>
                    <a:r>
                      <a:rPr lang="nl-NL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                                                                                               </a:t>
                    </a:r>
                    <a:r>
                      <a:rPr lang="nl-NL" dirty="0"/>
                      <a:t>(N</a:t>
                    </a:r>
                    <a:r>
                      <a:rPr lang="nl-NL" baseline="-25000" dirty="0"/>
                      <a:t>2</a:t>
                    </a:r>
                    <a:r>
                      <a:rPr lang="nl-NL" dirty="0"/>
                      <a:t>)</a:t>
                    </a:r>
                  </a:p>
                  <a:p>
                    <a:endParaRPr lang="nl-NL" sz="2400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  <a:p>
                    <a:r>
                      <a:rPr lang="nl-NL" dirty="0"/>
                      <a:t>           </a:t>
                    </a:r>
                    <a:r>
                      <a:rPr lang="nl-NL" sz="400" dirty="0"/>
                      <a:t>         </a:t>
                    </a:r>
                    <a:r>
                      <a:rPr lang="nl-NL" dirty="0">
                        <a:solidFill>
                          <a:schemeClr val="bg1"/>
                        </a:solidFill>
                      </a:rPr>
                      <a:t>poreuze elektrodes</a:t>
                    </a:r>
                  </a:p>
                  <a:p>
                    <a:r>
                      <a:rPr lang="nl-NL" dirty="0"/>
                      <a:t>                                                                            </a:t>
                    </a:r>
                    <a:r>
                      <a:rPr lang="nl-NL" b="1" dirty="0"/>
                      <a:t>OH</a:t>
                    </a:r>
                    <a:r>
                      <a:rPr lang="nl-NL" b="1" baseline="30000" dirty="0"/>
                      <a:t>-</a:t>
                    </a:r>
                  </a:p>
                  <a:p>
                    <a:r>
                      <a:rPr lang="nl-NL" dirty="0"/>
                      <a:t>             </a:t>
                    </a:r>
                  </a:p>
                  <a:p>
                    <a:endParaRPr lang="nl-NL" dirty="0">
                      <a:solidFill>
                        <a:srgbClr val="C00000"/>
                      </a:solidFill>
                    </a:endParaRPr>
                  </a:p>
                  <a:p>
                    <a:endParaRPr lang="nl-NL" dirty="0">
                      <a:solidFill>
                        <a:srgbClr val="C00000"/>
                      </a:solidFill>
                    </a:endParaRPr>
                  </a:p>
                  <a:p>
                    <a:endParaRPr lang="nl-NL" dirty="0">
                      <a:solidFill>
                        <a:srgbClr val="C00000"/>
                      </a:solidFill>
                    </a:endParaRPr>
                  </a:p>
                  <a:p>
                    <a:r>
                      <a:rPr lang="nl-NL" dirty="0">
                        <a:solidFill>
                          <a:srgbClr val="C00000"/>
                        </a:solidFill>
                      </a:rPr>
                      <a:t>				</a:t>
                    </a:r>
                  </a:p>
                  <a:p>
                    <a:endParaRPr lang="nl-NL" dirty="0">
                      <a:solidFill>
                        <a:srgbClr val="C00000"/>
                      </a:solidFill>
                    </a:endParaRPr>
                  </a:p>
                  <a:p>
                    <a:endParaRPr lang="nl-NL" sz="1600" dirty="0">
                      <a:solidFill>
                        <a:srgbClr val="C00000"/>
                      </a:solidFill>
                    </a:endParaRPr>
                  </a:p>
                  <a:p>
                    <a:r>
                      <a:rPr lang="nl-NL" dirty="0">
                        <a:solidFill>
                          <a:srgbClr val="00B050"/>
                        </a:solidFill>
                      </a:rPr>
                      <a:t>                            </a:t>
                    </a:r>
                    <a:r>
                      <a:rPr lang="nl-NL" b="1" dirty="0"/>
                      <a:t>H</a:t>
                    </a:r>
                    <a:r>
                      <a:rPr lang="nl-NL" b="1" baseline="-25000" dirty="0"/>
                      <a:t>2</a:t>
                    </a:r>
                    <a:r>
                      <a:rPr lang="nl-NL" dirty="0"/>
                      <a:t>                                                                                           </a:t>
                    </a:r>
                    <a:r>
                      <a:rPr lang="nl-NL" b="1" dirty="0"/>
                      <a:t>O</a:t>
                    </a:r>
                    <a:r>
                      <a:rPr lang="nl-NL" b="1" baseline="-25000" dirty="0"/>
                      <a:t>2</a:t>
                    </a:r>
                    <a:r>
                      <a:rPr lang="nl-NL" dirty="0"/>
                      <a:t> </a:t>
                    </a:r>
                    <a:r>
                      <a:rPr lang="nl-NL" b="1" dirty="0"/>
                      <a:t>en H</a:t>
                    </a:r>
                    <a:r>
                      <a:rPr lang="nl-NL" b="1" baseline="-25000" dirty="0"/>
                      <a:t>2</a:t>
                    </a:r>
                    <a:r>
                      <a:rPr lang="nl-NL" b="1" dirty="0"/>
                      <a:t>O</a:t>
                    </a:r>
                    <a:r>
                      <a:rPr lang="nl-NL" dirty="0"/>
                      <a:t>    (N</a:t>
                    </a:r>
                    <a:r>
                      <a:rPr lang="nl-NL" baseline="-25000" dirty="0"/>
                      <a:t>2</a:t>
                    </a:r>
                    <a:r>
                      <a:rPr lang="nl-NL" dirty="0"/>
                      <a:t>)</a:t>
                    </a:r>
                  </a:p>
                  <a:p>
                    <a:r>
                      <a:rPr lang="nl-NL" dirty="0"/>
                      <a:t>                   </a:t>
                    </a:r>
                  </a:p>
                </p:txBody>
              </p:sp>
            </p:grpSp>
            <p:sp>
              <p:nvSpPr>
                <p:cNvPr id="46" name="PIJL-RECHTS 14">
                  <a:extLst>
                    <a:ext uri="{FF2B5EF4-FFF2-40B4-BE49-F238E27FC236}">
                      <a16:creationId xmlns:a16="http://schemas.microsoft.com/office/drawing/2014/main" id="{9B823CFF-DA0C-4D38-894F-A1A3E2B09E6D}"/>
                    </a:ext>
                  </a:extLst>
                </p:cNvPr>
                <p:cNvSpPr/>
                <p:nvPr/>
              </p:nvSpPr>
              <p:spPr>
                <a:xfrm>
                  <a:off x="6437670" y="1916239"/>
                  <a:ext cx="350158" cy="136800"/>
                </a:xfrm>
                <a:prstGeom prst="rightArrow">
                  <a:avLst/>
                </a:prstGeom>
                <a:solidFill>
                  <a:srgbClr val="7030A0">
                    <a:alpha val="50196"/>
                  </a:srgb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</p:grpSp>
          <p:sp>
            <p:nvSpPr>
              <p:cNvPr id="27" name="PIJL-RECHTS 14">
                <a:extLst>
                  <a:ext uri="{FF2B5EF4-FFF2-40B4-BE49-F238E27FC236}">
                    <a16:creationId xmlns:a16="http://schemas.microsoft.com/office/drawing/2014/main" id="{2A3D836D-5ED9-4A67-85EF-6B4256DB6701}"/>
                  </a:ext>
                </a:extLst>
              </p:cNvPr>
              <p:cNvSpPr/>
              <p:nvPr/>
            </p:nvSpPr>
            <p:spPr>
              <a:xfrm rot="10800000">
                <a:off x="3859881" y="2982482"/>
                <a:ext cx="1465733" cy="181599"/>
              </a:xfrm>
              <a:prstGeom prst="rightArrow">
                <a:avLst>
                  <a:gd name="adj1" fmla="val 14012"/>
                  <a:gd name="adj2" fmla="val 45502"/>
                </a:avLst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</p:grpSp>
        <p:sp>
          <p:nvSpPr>
            <p:cNvPr id="26" name="PIJL-RECHTS 14">
              <a:extLst>
                <a:ext uri="{FF2B5EF4-FFF2-40B4-BE49-F238E27FC236}">
                  <a16:creationId xmlns:a16="http://schemas.microsoft.com/office/drawing/2014/main" id="{42108B7B-382E-4D4A-A9DD-D3B8CA9F6097}"/>
                </a:ext>
              </a:extLst>
            </p:cNvPr>
            <p:cNvSpPr/>
            <p:nvPr/>
          </p:nvSpPr>
          <p:spPr>
            <a:xfrm rot="21160754">
              <a:off x="3955009" y="1161853"/>
              <a:ext cx="350158" cy="84710"/>
            </a:xfrm>
            <a:prstGeom prst="rightArrow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28" name="PIJL-RECHTS 13">
              <a:extLst>
                <a:ext uri="{FF2B5EF4-FFF2-40B4-BE49-F238E27FC236}">
                  <a16:creationId xmlns:a16="http://schemas.microsoft.com/office/drawing/2014/main" id="{44A52EFD-BBA3-4BC0-BD0C-E3B900EACCB0}"/>
                </a:ext>
              </a:extLst>
            </p:cNvPr>
            <p:cNvSpPr/>
            <p:nvPr/>
          </p:nvSpPr>
          <p:spPr>
            <a:xfrm rot="10800000">
              <a:off x="2353210" y="1916239"/>
              <a:ext cx="350158" cy="136800"/>
            </a:xfrm>
            <a:prstGeom prst="rightArrow">
              <a:avLst/>
            </a:prstGeom>
            <a:solidFill>
              <a:srgbClr val="00B050">
                <a:alpha val="50196"/>
              </a:srgb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9" name="Tekstvak 28"/>
          <p:cNvSpPr txBox="1"/>
          <p:nvPr/>
        </p:nvSpPr>
        <p:spPr>
          <a:xfrm>
            <a:off x="320280" y="5822746"/>
            <a:ext cx="9177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           </a:t>
            </a:r>
            <a:r>
              <a:rPr lang="nl-NL" b="1" dirty="0"/>
              <a:t>H</a:t>
            </a:r>
            <a:r>
              <a:rPr lang="nl-NL" b="1" baseline="-25000" dirty="0"/>
              <a:t>2</a:t>
            </a:r>
            <a:r>
              <a:rPr lang="nl-NL" b="1" dirty="0"/>
              <a:t>  +  2 OH</a:t>
            </a:r>
            <a:r>
              <a:rPr lang="nl-NL" b="1" baseline="40000" dirty="0"/>
              <a:t>-  </a:t>
            </a:r>
            <a:r>
              <a:rPr lang="nl-NL" b="1" dirty="0">
                <a:sym typeface="Wingdings" panose="05000000000000000000" pitchFamily="2" charset="2"/>
              </a:rPr>
              <a:t>   2 H</a:t>
            </a:r>
            <a:r>
              <a:rPr lang="nl-NL" b="1" baseline="-25000" dirty="0">
                <a:sym typeface="Wingdings" panose="05000000000000000000" pitchFamily="2" charset="2"/>
              </a:rPr>
              <a:t>2</a:t>
            </a:r>
            <a:r>
              <a:rPr lang="nl-NL" b="1" dirty="0">
                <a:sym typeface="Wingdings" panose="05000000000000000000" pitchFamily="2" charset="2"/>
              </a:rPr>
              <a:t>O  </a:t>
            </a:r>
            <a:r>
              <a:rPr lang="nl-NL" b="1" dirty="0"/>
              <a:t>+ 2</a:t>
            </a:r>
            <a:r>
              <a:rPr lang="nl-NL" b="1" baseline="30000" dirty="0"/>
              <a:t> </a:t>
            </a:r>
            <a:r>
              <a:rPr lang="nl-NL" b="1" dirty="0"/>
              <a:t>e</a:t>
            </a:r>
            <a:r>
              <a:rPr lang="nl-NL" b="1" baseline="30000" dirty="0"/>
              <a:t>-</a:t>
            </a:r>
            <a:r>
              <a:rPr lang="nl-NL" b="1" dirty="0">
                <a:sym typeface="Wingdings" panose="05000000000000000000" pitchFamily="2" charset="2"/>
              </a:rPr>
              <a:t>                                  O</a:t>
            </a:r>
            <a:r>
              <a:rPr lang="nl-NL" b="1" baseline="-25000" dirty="0">
                <a:sym typeface="Wingdings" panose="05000000000000000000" pitchFamily="2" charset="2"/>
              </a:rPr>
              <a:t>2</a:t>
            </a:r>
            <a:r>
              <a:rPr lang="nl-NL" b="1" dirty="0">
                <a:sym typeface="Wingdings" panose="05000000000000000000" pitchFamily="2" charset="2"/>
              </a:rPr>
              <a:t>  +  2 H</a:t>
            </a:r>
            <a:r>
              <a:rPr lang="nl-NL" b="1" baseline="-25000" dirty="0">
                <a:sym typeface="Wingdings" panose="05000000000000000000" pitchFamily="2" charset="2"/>
              </a:rPr>
              <a:t>2</a:t>
            </a:r>
            <a:r>
              <a:rPr lang="nl-NL" b="1" dirty="0">
                <a:sym typeface="Wingdings" panose="05000000000000000000" pitchFamily="2" charset="2"/>
              </a:rPr>
              <a:t>O  +  4 e</a:t>
            </a:r>
            <a:r>
              <a:rPr lang="nl-NL" b="1" baseline="30000" dirty="0">
                <a:sym typeface="Wingdings" panose="05000000000000000000" pitchFamily="2" charset="2"/>
              </a:rPr>
              <a:t>-  </a:t>
            </a:r>
            <a:r>
              <a:rPr lang="nl-NL" b="1" dirty="0">
                <a:sym typeface="Wingdings" panose="05000000000000000000" pitchFamily="2" charset="2"/>
              </a:rPr>
              <a:t>  4 </a:t>
            </a:r>
            <a:r>
              <a:rPr lang="nl-NL" b="1" dirty="0"/>
              <a:t>OH</a:t>
            </a:r>
            <a:r>
              <a:rPr lang="nl-NL" b="1" baseline="40000" dirty="0"/>
              <a:t>-</a:t>
            </a:r>
            <a:r>
              <a:rPr lang="nl-NL" b="1" dirty="0">
                <a:sym typeface="Wingdings" panose="05000000000000000000" pitchFamily="2" charset="2"/>
              </a:rPr>
              <a:t>  </a:t>
            </a:r>
            <a:endParaRPr lang="nl-NL" b="1" dirty="0"/>
          </a:p>
        </p:txBody>
      </p:sp>
      <p:sp>
        <p:nvSpPr>
          <p:cNvPr id="30" name="Tekstvak 29"/>
          <p:cNvSpPr txBox="1"/>
          <p:nvPr/>
        </p:nvSpPr>
        <p:spPr>
          <a:xfrm>
            <a:off x="2625597" y="6336819"/>
            <a:ext cx="9177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</a:t>
            </a:r>
            <a:r>
              <a:rPr lang="nl-NL" b="1" dirty="0">
                <a:solidFill>
                  <a:srgbClr val="FF0000"/>
                </a:solidFill>
              </a:rPr>
              <a:t>Totaalreactie:   2 H</a:t>
            </a:r>
            <a:r>
              <a:rPr lang="nl-NL" b="1" baseline="-25000" dirty="0">
                <a:solidFill>
                  <a:srgbClr val="FF0000"/>
                </a:solidFill>
              </a:rPr>
              <a:t>2</a:t>
            </a:r>
            <a:r>
              <a:rPr lang="nl-NL" b="1" dirty="0">
                <a:solidFill>
                  <a:srgbClr val="FF0000"/>
                </a:solidFill>
              </a:rPr>
              <a:t>   +   O</a:t>
            </a:r>
            <a:r>
              <a:rPr lang="nl-NL" b="1" baseline="-25000" dirty="0">
                <a:solidFill>
                  <a:srgbClr val="FF0000"/>
                </a:solidFill>
              </a:rPr>
              <a:t>2</a:t>
            </a:r>
            <a:r>
              <a:rPr lang="nl-NL" b="1" dirty="0">
                <a:solidFill>
                  <a:srgbClr val="FF0000"/>
                </a:solidFill>
              </a:rPr>
              <a:t>   </a:t>
            </a:r>
            <a:r>
              <a:rPr lang="nl-NL" b="1" dirty="0">
                <a:solidFill>
                  <a:srgbClr val="FF0000"/>
                </a:solidFill>
                <a:sym typeface="Wingdings" panose="05000000000000000000" pitchFamily="2" charset="2"/>
              </a:rPr>
              <a:t>     2 H</a:t>
            </a:r>
            <a:r>
              <a:rPr lang="nl-NL" b="1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nl-NL" b="1" dirty="0">
                <a:solidFill>
                  <a:srgbClr val="FF0000"/>
                </a:solidFill>
                <a:sym typeface="Wingdings" panose="05000000000000000000" pitchFamily="2" charset="2"/>
              </a:rPr>
              <a:t>O 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D3F6ECE3-5FE7-4DC4-97D1-FA3EEACD1599}"/>
              </a:ext>
            </a:extLst>
          </p:cNvPr>
          <p:cNvSpPr txBox="1"/>
          <p:nvPr/>
        </p:nvSpPr>
        <p:spPr>
          <a:xfrm>
            <a:off x="446570" y="263832"/>
            <a:ext cx="4339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Brandstofcel (waterstof, basische elektrolyt) </a:t>
            </a:r>
          </a:p>
        </p:txBody>
      </p:sp>
    </p:spTree>
    <p:extLst>
      <p:ext uri="{BB962C8B-B14F-4D97-AF65-F5344CB8AC3E}">
        <p14:creationId xmlns:p14="http://schemas.microsoft.com/office/powerpoint/2010/main" val="534581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ep 17">
            <a:extLst>
              <a:ext uri="{FF2B5EF4-FFF2-40B4-BE49-F238E27FC236}">
                <a16:creationId xmlns:a16="http://schemas.microsoft.com/office/drawing/2014/main" id="{873F5180-1F94-4392-B262-ECA9C31A2E8D}"/>
              </a:ext>
            </a:extLst>
          </p:cNvPr>
          <p:cNvGrpSpPr/>
          <p:nvPr/>
        </p:nvGrpSpPr>
        <p:grpSpPr>
          <a:xfrm>
            <a:off x="446570" y="545843"/>
            <a:ext cx="8507871" cy="4999948"/>
            <a:chOff x="446570" y="545843"/>
            <a:chExt cx="8507871" cy="4999948"/>
          </a:xfrm>
        </p:grpSpPr>
        <p:grpSp>
          <p:nvGrpSpPr>
            <p:cNvPr id="47" name="Groep 46">
              <a:extLst>
                <a:ext uri="{FF2B5EF4-FFF2-40B4-BE49-F238E27FC236}">
                  <a16:creationId xmlns:a16="http://schemas.microsoft.com/office/drawing/2014/main" id="{F15A4778-BBF7-49F8-9128-3B308E6CB81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6570" y="545843"/>
              <a:ext cx="8507871" cy="4999948"/>
              <a:chOff x="446570" y="545843"/>
              <a:chExt cx="8507871" cy="4999948"/>
            </a:xfrm>
          </p:grpSpPr>
          <p:grpSp>
            <p:nvGrpSpPr>
              <p:cNvPr id="2" name="Groep 1">
                <a:extLst>
                  <a:ext uri="{FF2B5EF4-FFF2-40B4-BE49-F238E27FC236}">
                    <a16:creationId xmlns:a16="http://schemas.microsoft.com/office/drawing/2014/main" id="{919D063F-B420-494A-8FC5-82B6A5ACFA05}"/>
                  </a:ext>
                </a:extLst>
              </p:cNvPr>
              <p:cNvGrpSpPr/>
              <p:nvPr/>
            </p:nvGrpSpPr>
            <p:grpSpPr>
              <a:xfrm>
                <a:off x="446570" y="545843"/>
                <a:ext cx="8507871" cy="4999948"/>
                <a:chOff x="398018" y="44137"/>
                <a:chExt cx="8507871" cy="4999948"/>
              </a:xfrm>
            </p:grpSpPr>
            <p:sp>
              <p:nvSpPr>
                <p:cNvPr id="17" name="Tekstvak 16">
                  <a:extLst>
                    <a:ext uri="{FF2B5EF4-FFF2-40B4-BE49-F238E27FC236}">
                      <a16:creationId xmlns:a16="http://schemas.microsoft.com/office/drawing/2014/main" id="{370EA5BA-BD00-42FF-8EBF-2634FBB0143C}"/>
                    </a:ext>
                  </a:extLst>
                </p:cNvPr>
                <p:cNvSpPr txBox="1"/>
                <p:nvPr/>
              </p:nvSpPr>
              <p:spPr>
                <a:xfrm>
                  <a:off x="3309944" y="344328"/>
                  <a:ext cx="4338293" cy="9068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2000" dirty="0"/>
                    <a:t>           e</a:t>
                  </a:r>
                  <a:r>
                    <a:rPr lang="nl-NL" sz="2000" baseline="30000" dirty="0"/>
                    <a:t>-</a:t>
                  </a:r>
                </a:p>
                <a:p>
                  <a:r>
                    <a:rPr lang="nl-NL" sz="3200" dirty="0"/>
                    <a:t>–                     </a:t>
                  </a:r>
                  <a:r>
                    <a:rPr lang="nl-NL" sz="800" dirty="0"/>
                    <a:t>  </a:t>
                  </a:r>
                  <a:r>
                    <a:rPr lang="nl-NL" sz="3200" dirty="0"/>
                    <a:t>+</a:t>
                  </a:r>
                </a:p>
              </p:txBody>
            </p:sp>
            <p:pic>
              <p:nvPicPr>
                <p:cNvPr id="3" name="Afbeelding 2">
                  <a:extLst>
                    <a:ext uri="{FF2B5EF4-FFF2-40B4-BE49-F238E27FC236}">
                      <a16:creationId xmlns:a16="http://schemas.microsoft.com/office/drawing/2014/main" id="{DA744BB5-93E2-43C7-825D-DBBA25DE01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13172" y="44137"/>
                  <a:ext cx="459021" cy="612027"/>
                </a:xfrm>
                <a:prstGeom prst="rect">
                  <a:avLst/>
                </a:prstGeom>
              </p:spPr>
            </p:pic>
            <p:pic>
              <p:nvPicPr>
                <p:cNvPr id="4" name="Afbeelding 3">
                  <a:extLst>
                    <a:ext uri="{FF2B5EF4-FFF2-40B4-BE49-F238E27FC236}">
                      <a16:creationId xmlns:a16="http://schemas.microsoft.com/office/drawing/2014/main" id="{25CEB14F-2F8F-4F11-8272-FDA31436FA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656" t="23645" r="17474" b="11989"/>
                <a:stretch/>
              </p:blipFill>
              <p:spPr>
                <a:xfrm>
                  <a:off x="1921933" y="1135839"/>
                  <a:ext cx="5253992" cy="3848855"/>
                </a:xfrm>
                <a:prstGeom prst="rect">
                  <a:avLst/>
                </a:prstGeom>
              </p:spPr>
            </p:pic>
            <p:sp>
              <p:nvSpPr>
                <p:cNvPr id="5" name="Rechthoek 4">
                  <a:extLst>
                    <a:ext uri="{FF2B5EF4-FFF2-40B4-BE49-F238E27FC236}">
                      <a16:creationId xmlns:a16="http://schemas.microsoft.com/office/drawing/2014/main" id="{1F571ADF-818B-417C-BDE1-801790752670}"/>
                    </a:ext>
                  </a:extLst>
                </p:cNvPr>
                <p:cNvSpPr/>
                <p:nvPr/>
              </p:nvSpPr>
              <p:spPr>
                <a:xfrm>
                  <a:off x="3820795" y="1269566"/>
                  <a:ext cx="1456267" cy="3581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6" name="Rechthoek 5">
                  <a:extLst>
                    <a:ext uri="{FF2B5EF4-FFF2-40B4-BE49-F238E27FC236}">
                      <a16:creationId xmlns:a16="http://schemas.microsoft.com/office/drawing/2014/main" id="{95D2306A-8B42-4B43-A75D-E8D58B7A5A7B}"/>
                    </a:ext>
                  </a:extLst>
                </p:cNvPr>
                <p:cNvSpPr/>
                <p:nvPr/>
              </p:nvSpPr>
              <p:spPr>
                <a:xfrm>
                  <a:off x="6347637" y="1142439"/>
                  <a:ext cx="1456267" cy="35748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7" name="Rechthoek 6">
                  <a:extLst>
                    <a:ext uri="{FF2B5EF4-FFF2-40B4-BE49-F238E27FC236}">
                      <a16:creationId xmlns:a16="http://schemas.microsoft.com/office/drawing/2014/main" id="{4E375622-BE32-4F44-9451-32D07C3FCA91}"/>
                    </a:ext>
                  </a:extLst>
                </p:cNvPr>
                <p:cNvSpPr/>
                <p:nvPr/>
              </p:nvSpPr>
              <p:spPr>
                <a:xfrm>
                  <a:off x="1262382" y="1135839"/>
                  <a:ext cx="1456267" cy="3581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8" name="Rechthoek 7">
                  <a:extLst>
                    <a:ext uri="{FF2B5EF4-FFF2-40B4-BE49-F238E27FC236}">
                      <a16:creationId xmlns:a16="http://schemas.microsoft.com/office/drawing/2014/main" id="{B25B5A1F-E1FE-4DB8-A3EB-A96F76D2EC60}"/>
                    </a:ext>
                  </a:extLst>
                </p:cNvPr>
                <p:cNvSpPr/>
                <p:nvPr/>
              </p:nvSpPr>
              <p:spPr>
                <a:xfrm>
                  <a:off x="3545848" y="1082517"/>
                  <a:ext cx="172800" cy="3780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9" name="Rechthoek 8">
                  <a:extLst>
                    <a:ext uri="{FF2B5EF4-FFF2-40B4-BE49-F238E27FC236}">
                      <a16:creationId xmlns:a16="http://schemas.microsoft.com/office/drawing/2014/main" id="{3B01619B-902A-42C3-A2EB-0F098FF5838D}"/>
                    </a:ext>
                  </a:extLst>
                </p:cNvPr>
                <p:cNvSpPr/>
                <p:nvPr/>
              </p:nvSpPr>
              <p:spPr>
                <a:xfrm>
                  <a:off x="5377397" y="1082517"/>
                  <a:ext cx="158212" cy="3780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0" name="Rechthoek 9">
                  <a:extLst>
                    <a:ext uri="{FF2B5EF4-FFF2-40B4-BE49-F238E27FC236}">
                      <a16:creationId xmlns:a16="http://schemas.microsoft.com/office/drawing/2014/main" id="{271E0048-849C-4B0E-BFE2-3C995D4DD22C}"/>
                    </a:ext>
                  </a:extLst>
                </p:cNvPr>
                <p:cNvSpPr/>
                <p:nvPr/>
              </p:nvSpPr>
              <p:spPr>
                <a:xfrm>
                  <a:off x="5321051" y="1172517"/>
                  <a:ext cx="45719" cy="36900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1" name="Rechthoek 10">
                  <a:extLst>
                    <a:ext uri="{FF2B5EF4-FFF2-40B4-BE49-F238E27FC236}">
                      <a16:creationId xmlns:a16="http://schemas.microsoft.com/office/drawing/2014/main" id="{3EBBEF99-2579-4314-BB0B-E30E4FC62340}"/>
                    </a:ext>
                  </a:extLst>
                </p:cNvPr>
                <p:cNvSpPr/>
                <p:nvPr/>
              </p:nvSpPr>
              <p:spPr>
                <a:xfrm>
                  <a:off x="3737856" y="1160966"/>
                  <a:ext cx="45719" cy="37080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2" name="PIJL-RECHTS 13">
                  <a:extLst>
                    <a:ext uri="{FF2B5EF4-FFF2-40B4-BE49-F238E27FC236}">
                      <a16:creationId xmlns:a16="http://schemas.microsoft.com/office/drawing/2014/main" id="{2701AC4C-9333-4094-B190-2DC737264F11}"/>
                    </a:ext>
                  </a:extLst>
                </p:cNvPr>
                <p:cNvSpPr/>
                <p:nvPr/>
              </p:nvSpPr>
              <p:spPr>
                <a:xfrm>
                  <a:off x="2324450" y="4508113"/>
                  <a:ext cx="350158" cy="136800"/>
                </a:xfrm>
                <a:prstGeom prst="rightArrow">
                  <a:avLst/>
                </a:prstGeom>
                <a:solidFill>
                  <a:srgbClr val="00B05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3" name="PIJL-RECHTS 14">
                  <a:extLst>
                    <a:ext uri="{FF2B5EF4-FFF2-40B4-BE49-F238E27FC236}">
                      <a16:creationId xmlns:a16="http://schemas.microsoft.com/office/drawing/2014/main" id="{7AEFC077-62B4-478D-8B5B-68747E057303}"/>
                    </a:ext>
                  </a:extLst>
                </p:cNvPr>
                <p:cNvSpPr/>
                <p:nvPr/>
              </p:nvSpPr>
              <p:spPr>
                <a:xfrm rot="10800000">
                  <a:off x="6410006" y="4525745"/>
                  <a:ext cx="350158" cy="136800"/>
                </a:xfrm>
                <a:prstGeom prst="rightArrow">
                  <a:avLst/>
                </a:prstGeom>
                <a:solidFill>
                  <a:srgbClr val="7030A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4" name="Rechthoek 13">
                  <a:extLst>
                    <a:ext uri="{FF2B5EF4-FFF2-40B4-BE49-F238E27FC236}">
                      <a16:creationId xmlns:a16="http://schemas.microsoft.com/office/drawing/2014/main" id="{E54FC98F-B1A7-4771-93F3-2C17BEF854DB}"/>
                    </a:ext>
                  </a:extLst>
                </p:cNvPr>
                <p:cNvSpPr/>
                <p:nvPr/>
              </p:nvSpPr>
              <p:spPr>
                <a:xfrm>
                  <a:off x="3776273" y="1172517"/>
                  <a:ext cx="1532820" cy="369000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5" name="Gebogen pijl 10">
                  <a:extLst>
                    <a:ext uri="{FF2B5EF4-FFF2-40B4-BE49-F238E27FC236}">
                      <a16:creationId xmlns:a16="http://schemas.microsoft.com/office/drawing/2014/main" id="{5417E976-BF8B-41F1-8F02-32C58463B110}"/>
                    </a:ext>
                  </a:extLst>
                </p:cNvPr>
                <p:cNvSpPr/>
                <p:nvPr/>
              </p:nvSpPr>
              <p:spPr>
                <a:xfrm rot="16200000">
                  <a:off x="5499583" y="4272006"/>
                  <a:ext cx="301336" cy="391742"/>
                </a:xfrm>
                <a:prstGeom prst="bentArrow">
                  <a:avLst/>
                </a:prstGeom>
                <a:solidFill>
                  <a:srgbClr val="7030A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Gebogen pijl 16">
                  <a:extLst>
                    <a:ext uri="{FF2B5EF4-FFF2-40B4-BE49-F238E27FC236}">
                      <a16:creationId xmlns:a16="http://schemas.microsoft.com/office/drawing/2014/main" id="{400E2999-AE8C-4520-A33C-69FBE3E73DFD}"/>
                    </a:ext>
                  </a:extLst>
                </p:cNvPr>
                <p:cNvSpPr/>
                <p:nvPr/>
              </p:nvSpPr>
              <p:spPr>
                <a:xfrm rot="16200000" flipV="1">
                  <a:off x="3286699" y="4276086"/>
                  <a:ext cx="301336" cy="383582"/>
                </a:xfrm>
                <a:prstGeom prst="bentArrow">
                  <a:avLst/>
                </a:prstGeom>
                <a:solidFill>
                  <a:srgbClr val="00B05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Vrije vorm 28">
                  <a:extLst>
                    <a:ext uri="{FF2B5EF4-FFF2-40B4-BE49-F238E27FC236}">
                      <a16:creationId xmlns:a16="http://schemas.microsoft.com/office/drawing/2014/main" id="{CD6A5CE7-41D0-4945-9E8D-FEF00E5CCF90}"/>
                    </a:ext>
                  </a:extLst>
                </p:cNvPr>
                <p:cNvSpPr/>
                <p:nvPr/>
              </p:nvSpPr>
              <p:spPr>
                <a:xfrm>
                  <a:off x="4580092" y="558305"/>
                  <a:ext cx="894541" cy="509844"/>
                </a:xfrm>
                <a:custGeom>
                  <a:avLst/>
                  <a:gdLst>
                    <a:gd name="connsiteX0" fmla="*/ 865848 w 894541"/>
                    <a:gd name="connsiteY0" fmla="*/ 509844 h 509844"/>
                    <a:gd name="connsiteX1" fmla="*/ 882032 w 894541"/>
                    <a:gd name="connsiteY1" fmla="*/ 477476 h 509844"/>
                    <a:gd name="connsiteX2" fmla="*/ 793020 w 894541"/>
                    <a:gd name="connsiteY2" fmla="*/ 453199 h 509844"/>
                    <a:gd name="connsiteX3" fmla="*/ 801112 w 894541"/>
                    <a:gd name="connsiteY3" fmla="*/ 477476 h 509844"/>
                    <a:gd name="connsiteX4" fmla="*/ 882032 w 894541"/>
                    <a:gd name="connsiteY4" fmla="*/ 453199 h 509844"/>
                    <a:gd name="connsiteX5" fmla="*/ 882032 w 894541"/>
                    <a:gd name="connsiteY5" fmla="*/ 307543 h 509844"/>
                    <a:gd name="connsiteX6" fmla="*/ 873940 w 894541"/>
                    <a:gd name="connsiteY6" fmla="*/ 283267 h 509844"/>
                    <a:gd name="connsiteX7" fmla="*/ 825388 w 894541"/>
                    <a:gd name="connsiteY7" fmla="*/ 250899 h 509844"/>
                    <a:gd name="connsiteX8" fmla="*/ 768743 w 894541"/>
                    <a:gd name="connsiteY8" fmla="*/ 258991 h 509844"/>
                    <a:gd name="connsiteX9" fmla="*/ 776835 w 894541"/>
                    <a:gd name="connsiteY9" fmla="*/ 299451 h 509844"/>
                    <a:gd name="connsiteX10" fmla="*/ 801112 w 894541"/>
                    <a:gd name="connsiteY10" fmla="*/ 291359 h 509844"/>
                    <a:gd name="connsiteX11" fmla="*/ 809204 w 894541"/>
                    <a:gd name="connsiteY11" fmla="*/ 267083 h 509844"/>
                    <a:gd name="connsiteX12" fmla="*/ 784927 w 894541"/>
                    <a:gd name="connsiteY12" fmla="*/ 226622 h 509844"/>
                    <a:gd name="connsiteX13" fmla="*/ 736375 w 894541"/>
                    <a:gd name="connsiteY13" fmla="*/ 210438 h 509844"/>
                    <a:gd name="connsiteX14" fmla="*/ 712099 w 894541"/>
                    <a:gd name="connsiteY14" fmla="*/ 202346 h 509844"/>
                    <a:gd name="connsiteX15" fmla="*/ 623087 w 894541"/>
                    <a:gd name="connsiteY15" fmla="*/ 218530 h 509844"/>
                    <a:gd name="connsiteX16" fmla="*/ 598811 w 894541"/>
                    <a:gd name="connsiteY16" fmla="*/ 234714 h 509844"/>
                    <a:gd name="connsiteX17" fmla="*/ 647363 w 894541"/>
                    <a:gd name="connsiteY17" fmla="*/ 250899 h 509844"/>
                    <a:gd name="connsiteX18" fmla="*/ 639271 w 894541"/>
                    <a:gd name="connsiteY18" fmla="*/ 186162 h 509844"/>
                    <a:gd name="connsiteX19" fmla="*/ 614995 w 894541"/>
                    <a:gd name="connsiteY19" fmla="*/ 169978 h 509844"/>
                    <a:gd name="connsiteX20" fmla="*/ 550258 w 894541"/>
                    <a:gd name="connsiteY20" fmla="*/ 153794 h 509844"/>
                    <a:gd name="connsiteX21" fmla="*/ 485522 w 894541"/>
                    <a:gd name="connsiteY21" fmla="*/ 186162 h 509844"/>
                    <a:gd name="connsiteX22" fmla="*/ 493614 w 894541"/>
                    <a:gd name="connsiteY22" fmla="*/ 226622 h 509844"/>
                    <a:gd name="connsiteX23" fmla="*/ 517890 w 894541"/>
                    <a:gd name="connsiteY23" fmla="*/ 218530 h 509844"/>
                    <a:gd name="connsiteX24" fmla="*/ 534074 w 894541"/>
                    <a:gd name="connsiteY24" fmla="*/ 121426 h 509844"/>
                    <a:gd name="connsiteX25" fmla="*/ 445062 w 894541"/>
                    <a:gd name="connsiteY25" fmla="*/ 97150 h 509844"/>
                    <a:gd name="connsiteX26" fmla="*/ 396510 w 894541"/>
                    <a:gd name="connsiteY26" fmla="*/ 80966 h 509844"/>
                    <a:gd name="connsiteX27" fmla="*/ 323681 w 894541"/>
                    <a:gd name="connsiteY27" fmla="*/ 89058 h 509844"/>
                    <a:gd name="connsiteX28" fmla="*/ 331773 w 894541"/>
                    <a:gd name="connsiteY28" fmla="*/ 121426 h 509844"/>
                    <a:gd name="connsiteX29" fmla="*/ 339866 w 894541"/>
                    <a:gd name="connsiteY29" fmla="*/ 97150 h 509844"/>
                    <a:gd name="connsiteX30" fmla="*/ 323681 w 894541"/>
                    <a:gd name="connsiteY30" fmla="*/ 48598 h 509844"/>
                    <a:gd name="connsiteX31" fmla="*/ 137565 w 894541"/>
                    <a:gd name="connsiteY31" fmla="*/ 56690 h 509844"/>
                    <a:gd name="connsiteX32" fmla="*/ 129473 w 894541"/>
                    <a:gd name="connsiteY32" fmla="*/ 80966 h 509844"/>
                    <a:gd name="connsiteX33" fmla="*/ 153749 w 894541"/>
                    <a:gd name="connsiteY33" fmla="*/ 105242 h 509844"/>
                    <a:gd name="connsiteX34" fmla="*/ 202301 w 894541"/>
                    <a:gd name="connsiteY34" fmla="*/ 121426 h 509844"/>
                    <a:gd name="connsiteX35" fmla="*/ 226577 w 894541"/>
                    <a:gd name="connsiteY35" fmla="*/ 72874 h 509844"/>
                    <a:gd name="connsiteX36" fmla="*/ 218485 w 894541"/>
                    <a:gd name="connsiteY36" fmla="*/ 48598 h 509844"/>
                    <a:gd name="connsiteX37" fmla="*/ 194209 w 894541"/>
                    <a:gd name="connsiteY37" fmla="*/ 40506 h 509844"/>
                    <a:gd name="connsiteX38" fmla="*/ 129473 w 894541"/>
                    <a:gd name="connsiteY38" fmla="*/ 24322 h 509844"/>
                    <a:gd name="connsiteX39" fmla="*/ 80920 w 894541"/>
                    <a:gd name="connsiteY39" fmla="*/ 8137 h 509844"/>
                    <a:gd name="connsiteX40" fmla="*/ 0 w 894541"/>
                    <a:gd name="connsiteY40" fmla="*/ 45 h 509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894541" h="509844">
                      <a:moveTo>
                        <a:pt x="865848" y="509844"/>
                      </a:moveTo>
                      <a:cubicBezTo>
                        <a:pt x="871243" y="499055"/>
                        <a:pt x="880536" y="489446"/>
                        <a:pt x="882032" y="477476"/>
                      </a:cubicBezTo>
                      <a:cubicBezTo>
                        <a:pt x="889644" y="416581"/>
                        <a:pt x="830706" y="449430"/>
                        <a:pt x="793020" y="453199"/>
                      </a:cubicBezTo>
                      <a:cubicBezTo>
                        <a:pt x="795717" y="461291"/>
                        <a:pt x="792837" y="475407"/>
                        <a:pt x="801112" y="477476"/>
                      </a:cubicBezTo>
                      <a:cubicBezTo>
                        <a:pt x="838980" y="486943"/>
                        <a:pt x="856369" y="470308"/>
                        <a:pt x="882032" y="453199"/>
                      </a:cubicBezTo>
                      <a:cubicBezTo>
                        <a:pt x="902036" y="393186"/>
                        <a:pt x="895021" y="424445"/>
                        <a:pt x="882032" y="307543"/>
                      </a:cubicBezTo>
                      <a:cubicBezTo>
                        <a:pt x="881090" y="299065"/>
                        <a:pt x="879971" y="289298"/>
                        <a:pt x="873940" y="283267"/>
                      </a:cubicBezTo>
                      <a:cubicBezTo>
                        <a:pt x="860186" y="269513"/>
                        <a:pt x="825388" y="250899"/>
                        <a:pt x="825388" y="250899"/>
                      </a:cubicBezTo>
                      <a:cubicBezTo>
                        <a:pt x="806506" y="253596"/>
                        <a:pt x="782230" y="245504"/>
                        <a:pt x="768743" y="258991"/>
                      </a:cubicBezTo>
                      <a:cubicBezTo>
                        <a:pt x="759018" y="268716"/>
                        <a:pt x="767109" y="289726"/>
                        <a:pt x="776835" y="299451"/>
                      </a:cubicBezTo>
                      <a:cubicBezTo>
                        <a:pt x="782867" y="305483"/>
                        <a:pt x="793020" y="294056"/>
                        <a:pt x="801112" y="291359"/>
                      </a:cubicBezTo>
                      <a:cubicBezTo>
                        <a:pt x="803809" y="283267"/>
                        <a:pt x="809204" y="275613"/>
                        <a:pt x="809204" y="267083"/>
                      </a:cubicBezTo>
                      <a:cubicBezTo>
                        <a:pt x="809204" y="253240"/>
                        <a:pt x="797747" y="233032"/>
                        <a:pt x="784927" y="226622"/>
                      </a:cubicBezTo>
                      <a:cubicBezTo>
                        <a:pt x="769669" y="218993"/>
                        <a:pt x="752559" y="215833"/>
                        <a:pt x="736375" y="210438"/>
                      </a:cubicBezTo>
                      <a:lnTo>
                        <a:pt x="712099" y="202346"/>
                      </a:lnTo>
                      <a:cubicBezTo>
                        <a:pt x="689784" y="205135"/>
                        <a:pt x="648035" y="206056"/>
                        <a:pt x="623087" y="218530"/>
                      </a:cubicBezTo>
                      <a:cubicBezTo>
                        <a:pt x="614388" y="222879"/>
                        <a:pt x="606903" y="229319"/>
                        <a:pt x="598811" y="234714"/>
                      </a:cubicBezTo>
                      <a:cubicBezTo>
                        <a:pt x="598824" y="234733"/>
                        <a:pt x="631106" y="299671"/>
                        <a:pt x="647363" y="250899"/>
                      </a:cubicBezTo>
                      <a:cubicBezTo>
                        <a:pt x="654240" y="230268"/>
                        <a:pt x="647348" y="206354"/>
                        <a:pt x="639271" y="186162"/>
                      </a:cubicBezTo>
                      <a:cubicBezTo>
                        <a:pt x="635659" y="177132"/>
                        <a:pt x="623694" y="174327"/>
                        <a:pt x="614995" y="169978"/>
                      </a:cubicBezTo>
                      <a:cubicBezTo>
                        <a:pt x="598406" y="161684"/>
                        <a:pt x="565648" y="156872"/>
                        <a:pt x="550258" y="153794"/>
                      </a:cubicBezTo>
                      <a:cubicBezTo>
                        <a:pt x="527509" y="157585"/>
                        <a:pt x="489826" y="151731"/>
                        <a:pt x="485522" y="186162"/>
                      </a:cubicBezTo>
                      <a:cubicBezTo>
                        <a:pt x="483816" y="199810"/>
                        <a:pt x="490917" y="213135"/>
                        <a:pt x="493614" y="226622"/>
                      </a:cubicBezTo>
                      <a:cubicBezTo>
                        <a:pt x="501706" y="223925"/>
                        <a:pt x="510793" y="223261"/>
                        <a:pt x="517890" y="218530"/>
                      </a:cubicBezTo>
                      <a:cubicBezTo>
                        <a:pt x="551076" y="196406"/>
                        <a:pt x="561276" y="164171"/>
                        <a:pt x="534074" y="121426"/>
                      </a:cubicBezTo>
                      <a:cubicBezTo>
                        <a:pt x="527227" y="110667"/>
                        <a:pt x="458107" y="100708"/>
                        <a:pt x="445062" y="97150"/>
                      </a:cubicBezTo>
                      <a:cubicBezTo>
                        <a:pt x="428604" y="92661"/>
                        <a:pt x="396510" y="80966"/>
                        <a:pt x="396510" y="80966"/>
                      </a:cubicBezTo>
                      <a:cubicBezTo>
                        <a:pt x="372234" y="83663"/>
                        <a:pt x="346636" y="80711"/>
                        <a:pt x="323681" y="89058"/>
                      </a:cubicBezTo>
                      <a:cubicBezTo>
                        <a:pt x="268664" y="109064"/>
                        <a:pt x="328180" y="120228"/>
                        <a:pt x="331773" y="121426"/>
                      </a:cubicBezTo>
                      <a:cubicBezTo>
                        <a:pt x="334471" y="113334"/>
                        <a:pt x="340808" y="105628"/>
                        <a:pt x="339866" y="97150"/>
                      </a:cubicBezTo>
                      <a:cubicBezTo>
                        <a:pt x="337982" y="80195"/>
                        <a:pt x="323681" y="48598"/>
                        <a:pt x="323681" y="48598"/>
                      </a:cubicBezTo>
                      <a:cubicBezTo>
                        <a:pt x="261642" y="51295"/>
                        <a:pt x="198817" y="46481"/>
                        <a:pt x="137565" y="56690"/>
                      </a:cubicBezTo>
                      <a:cubicBezTo>
                        <a:pt x="129151" y="58092"/>
                        <a:pt x="126776" y="72874"/>
                        <a:pt x="129473" y="80966"/>
                      </a:cubicBezTo>
                      <a:cubicBezTo>
                        <a:pt x="133092" y="91823"/>
                        <a:pt x="143745" y="99684"/>
                        <a:pt x="153749" y="105242"/>
                      </a:cubicBezTo>
                      <a:cubicBezTo>
                        <a:pt x="168662" y="113527"/>
                        <a:pt x="202301" y="121426"/>
                        <a:pt x="202301" y="121426"/>
                      </a:cubicBezTo>
                      <a:cubicBezTo>
                        <a:pt x="210484" y="109152"/>
                        <a:pt x="226577" y="89625"/>
                        <a:pt x="226577" y="72874"/>
                      </a:cubicBezTo>
                      <a:cubicBezTo>
                        <a:pt x="226577" y="64344"/>
                        <a:pt x="224516" y="54629"/>
                        <a:pt x="218485" y="48598"/>
                      </a:cubicBezTo>
                      <a:cubicBezTo>
                        <a:pt x="212454" y="42567"/>
                        <a:pt x="202438" y="42750"/>
                        <a:pt x="194209" y="40506"/>
                      </a:cubicBezTo>
                      <a:cubicBezTo>
                        <a:pt x="172750" y="34654"/>
                        <a:pt x="150574" y="31356"/>
                        <a:pt x="129473" y="24322"/>
                      </a:cubicBezTo>
                      <a:cubicBezTo>
                        <a:pt x="113289" y="18927"/>
                        <a:pt x="97808" y="10550"/>
                        <a:pt x="80920" y="8137"/>
                      </a:cubicBezTo>
                      <a:cubicBezTo>
                        <a:pt x="16265" y="-1099"/>
                        <a:pt x="43349" y="45"/>
                        <a:pt x="0" y="4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2" name="Vrije vorm 30">
                  <a:extLst>
                    <a:ext uri="{FF2B5EF4-FFF2-40B4-BE49-F238E27FC236}">
                      <a16:creationId xmlns:a16="http://schemas.microsoft.com/office/drawing/2014/main" id="{F26F3A46-7B70-4719-8F74-3D2790D365FF}"/>
                    </a:ext>
                  </a:extLst>
                </p:cNvPr>
                <p:cNvSpPr/>
                <p:nvPr/>
              </p:nvSpPr>
              <p:spPr>
                <a:xfrm>
                  <a:off x="3649508" y="614995"/>
                  <a:ext cx="915861" cy="469338"/>
                </a:xfrm>
                <a:custGeom>
                  <a:avLst/>
                  <a:gdLst>
                    <a:gd name="connsiteX0" fmla="*/ 0 w 915861"/>
                    <a:gd name="connsiteY0" fmla="*/ 469338 h 469338"/>
                    <a:gd name="connsiteX1" fmla="*/ 8092 w 915861"/>
                    <a:gd name="connsiteY1" fmla="*/ 404601 h 469338"/>
                    <a:gd name="connsiteX2" fmla="*/ 24276 w 915861"/>
                    <a:gd name="connsiteY2" fmla="*/ 420786 h 469338"/>
                    <a:gd name="connsiteX3" fmla="*/ 16184 w 915861"/>
                    <a:gd name="connsiteY3" fmla="*/ 445062 h 469338"/>
                    <a:gd name="connsiteX4" fmla="*/ 16184 w 915861"/>
                    <a:gd name="connsiteY4" fmla="*/ 356049 h 469338"/>
                    <a:gd name="connsiteX5" fmla="*/ 24276 w 915861"/>
                    <a:gd name="connsiteY5" fmla="*/ 323681 h 469338"/>
                    <a:gd name="connsiteX6" fmla="*/ 48552 w 915861"/>
                    <a:gd name="connsiteY6" fmla="*/ 299405 h 469338"/>
                    <a:gd name="connsiteX7" fmla="*/ 137565 w 915861"/>
                    <a:gd name="connsiteY7" fmla="*/ 307497 h 469338"/>
                    <a:gd name="connsiteX8" fmla="*/ 129473 w 915861"/>
                    <a:gd name="connsiteY8" fmla="*/ 331773 h 469338"/>
                    <a:gd name="connsiteX9" fmla="*/ 105196 w 915861"/>
                    <a:gd name="connsiteY9" fmla="*/ 339865 h 469338"/>
                    <a:gd name="connsiteX10" fmla="*/ 64736 w 915861"/>
                    <a:gd name="connsiteY10" fmla="*/ 331773 h 469338"/>
                    <a:gd name="connsiteX11" fmla="*/ 89012 w 915861"/>
                    <a:gd name="connsiteY11" fmla="*/ 267037 h 469338"/>
                    <a:gd name="connsiteX12" fmla="*/ 145657 w 915861"/>
                    <a:gd name="connsiteY12" fmla="*/ 258945 h 469338"/>
                    <a:gd name="connsiteX13" fmla="*/ 194209 w 915861"/>
                    <a:gd name="connsiteY13" fmla="*/ 267037 h 469338"/>
                    <a:gd name="connsiteX14" fmla="*/ 186117 w 915861"/>
                    <a:gd name="connsiteY14" fmla="*/ 299405 h 469338"/>
                    <a:gd name="connsiteX15" fmla="*/ 218485 w 915861"/>
                    <a:gd name="connsiteY15" fmla="*/ 218485 h 469338"/>
                    <a:gd name="connsiteX16" fmla="*/ 234669 w 915861"/>
                    <a:gd name="connsiteY16" fmla="*/ 194209 h 469338"/>
                    <a:gd name="connsiteX17" fmla="*/ 356050 w 915861"/>
                    <a:gd name="connsiteY17" fmla="*/ 194209 h 469338"/>
                    <a:gd name="connsiteX18" fmla="*/ 380326 w 915861"/>
                    <a:gd name="connsiteY18" fmla="*/ 218485 h 469338"/>
                    <a:gd name="connsiteX19" fmla="*/ 380326 w 915861"/>
                    <a:gd name="connsiteY19" fmla="*/ 267037 h 469338"/>
                    <a:gd name="connsiteX20" fmla="*/ 356050 w 915861"/>
                    <a:gd name="connsiteY20" fmla="*/ 283221 h 469338"/>
                    <a:gd name="connsiteX21" fmla="*/ 323681 w 915861"/>
                    <a:gd name="connsiteY21" fmla="*/ 242761 h 469338"/>
                    <a:gd name="connsiteX22" fmla="*/ 331773 w 915861"/>
                    <a:gd name="connsiteY22" fmla="*/ 218485 h 469338"/>
                    <a:gd name="connsiteX23" fmla="*/ 380326 w 915861"/>
                    <a:gd name="connsiteY23" fmla="*/ 194209 h 469338"/>
                    <a:gd name="connsiteX24" fmla="*/ 428878 w 915861"/>
                    <a:gd name="connsiteY24" fmla="*/ 169932 h 469338"/>
                    <a:gd name="connsiteX25" fmla="*/ 461246 w 915861"/>
                    <a:gd name="connsiteY25" fmla="*/ 178024 h 469338"/>
                    <a:gd name="connsiteX26" fmla="*/ 509798 w 915861"/>
                    <a:gd name="connsiteY26" fmla="*/ 202301 h 469338"/>
                    <a:gd name="connsiteX27" fmla="*/ 509798 w 915861"/>
                    <a:gd name="connsiteY27" fmla="*/ 267037 h 469338"/>
                    <a:gd name="connsiteX28" fmla="*/ 485522 w 915861"/>
                    <a:gd name="connsiteY28" fmla="*/ 275129 h 469338"/>
                    <a:gd name="connsiteX29" fmla="*/ 396510 w 915861"/>
                    <a:gd name="connsiteY29" fmla="*/ 242761 h 469338"/>
                    <a:gd name="connsiteX30" fmla="*/ 436970 w 915861"/>
                    <a:gd name="connsiteY30" fmla="*/ 210393 h 469338"/>
                    <a:gd name="connsiteX31" fmla="*/ 461246 w 915861"/>
                    <a:gd name="connsiteY31" fmla="*/ 194209 h 469338"/>
                    <a:gd name="connsiteX32" fmla="*/ 509798 w 915861"/>
                    <a:gd name="connsiteY32" fmla="*/ 178024 h 469338"/>
                    <a:gd name="connsiteX33" fmla="*/ 623087 w 915861"/>
                    <a:gd name="connsiteY33" fmla="*/ 186117 h 469338"/>
                    <a:gd name="connsiteX34" fmla="*/ 590719 w 915861"/>
                    <a:gd name="connsiteY34" fmla="*/ 250853 h 469338"/>
                    <a:gd name="connsiteX35" fmla="*/ 558350 w 915861"/>
                    <a:gd name="connsiteY35" fmla="*/ 169932 h 469338"/>
                    <a:gd name="connsiteX36" fmla="*/ 679731 w 915861"/>
                    <a:gd name="connsiteY36" fmla="*/ 145656 h 469338"/>
                    <a:gd name="connsiteX37" fmla="*/ 736375 w 915861"/>
                    <a:gd name="connsiteY37" fmla="*/ 153748 h 469338"/>
                    <a:gd name="connsiteX38" fmla="*/ 744467 w 915861"/>
                    <a:gd name="connsiteY38" fmla="*/ 202301 h 469338"/>
                    <a:gd name="connsiteX39" fmla="*/ 720191 w 915861"/>
                    <a:gd name="connsiteY39" fmla="*/ 210393 h 469338"/>
                    <a:gd name="connsiteX40" fmla="*/ 728283 w 915861"/>
                    <a:gd name="connsiteY40" fmla="*/ 113288 h 469338"/>
                    <a:gd name="connsiteX41" fmla="*/ 801111 w 915861"/>
                    <a:gd name="connsiteY41" fmla="*/ 121380 h 469338"/>
                    <a:gd name="connsiteX42" fmla="*/ 809204 w 915861"/>
                    <a:gd name="connsiteY42" fmla="*/ 145656 h 469338"/>
                    <a:gd name="connsiteX43" fmla="*/ 793019 w 915861"/>
                    <a:gd name="connsiteY43" fmla="*/ 129472 h 469338"/>
                    <a:gd name="connsiteX44" fmla="*/ 809204 w 915861"/>
                    <a:gd name="connsiteY44" fmla="*/ 113288 h 469338"/>
                    <a:gd name="connsiteX45" fmla="*/ 865848 w 915861"/>
                    <a:gd name="connsiteY45" fmla="*/ 105196 h 469338"/>
                    <a:gd name="connsiteX46" fmla="*/ 890124 w 915861"/>
                    <a:gd name="connsiteY46" fmla="*/ 97104 h 469338"/>
                    <a:gd name="connsiteX47" fmla="*/ 914400 w 915861"/>
                    <a:gd name="connsiteY47" fmla="*/ 105196 h 469338"/>
                    <a:gd name="connsiteX48" fmla="*/ 906308 w 915861"/>
                    <a:gd name="connsiteY48" fmla="*/ 129472 h 469338"/>
                    <a:gd name="connsiteX49" fmla="*/ 873940 w 915861"/>
                    <a:gd name="connsiteY49" fmla="*/ 121380 h 469338"/>
                    <a:gd name="connsiteX50" fmla="*/ 882032 w 915861"/>
                    <a:gd name="connsiteY50" fmla="*/ 64736 h 469338"/>
                    <a:gd name="connsiteX51" fmla="*/ 890124 w 915861"/>
                    <a:gd name="connsiteY51" fmla="*/ 40460 h 469338"/>
                    <a:gd name="connsiteX52" fmla="*/ 890124 w 915861"/>
                    <a:gd name="connsiteY52" fmla="*/ 0 h 469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915861" h="469338">
                      <a:moveTo>
                        <a:pt x="0" y="469338"/>
                      </a:moveTo>
                      <a:cubicBezTo>
                        <a:pt x="2697" y="447759"/>
                        <a:pt x="-1634" y="424052"/>
                        <a:pt x="8092" y="404601"/>
                      </a:cubicBezTo>
                      <a:cubicBezTo>
                        <a:pt x="11504" y="397777"/>
                        <a:pt x="22780" y="413305"/>
                        <a:pt x="24276" y="420786"/>
                      </a:cubicBezTo>
                      <a:cubicBezTo>
                        <a:pt x="25949" y="429150"/>
                        <a:pt x="18881" y="436970"/>
                        <a:pt x="16184" y="445062"/>
                      </a:cubicBezTo>
                      <a:cubicBezTo>
                        <a:pt x="2013" y="402548"/>
                        <a:pt x="5001" y="423150"/>
                        <a:pt x="16184" y="356049"/>
                      </a:cubicBezTo>
                      <a:cubicBezTo>
                        <a:pt x="18012" y="345079"/>
                        <a:pt x="18758" y="333337"/>
                        <a:pt x="24276" y="323681"/>
                      </a:cubicBezTo>
                      <a:cubicBezTo>
                        <a:pt x="29954" y="313745"/>
                        <a:pt x="40460" y="307497"/>
                        <a:pt x="48552" y="299405"/>
                      </a:cubicBezTo>
                      <a:cubicBezTo>
                        <a:pt x="78223" y="302102"/>
                        <a:pt x="109903" y="296432"/>
                        <a:pt x="137565" y="307497"/>
                      </a:cubicBezTo>
                      <a:cubicBezTo>
                        <a:pt x="145485" y="310665"/>
                        <a:pt x="135505" y="325742"/>
                        <a:pt x="129473" y="331773"/>
                      </a:cubicBezTo>
                      <a:cubicBezTo>
                        <a:pt x="123441" y="337805"/>
                        <a:pt x="113288" y="337168"/>
                        <a:pt x="105196" y="339865"/>
                      </a:cubicBezTo>
                      <a:cubicBezTo>
                        <a:pt x="91709" y="337168"/>
                        <a:pt x="72365" y="343217"/>
                        <a:pt x="64736" y="331773"/>
                      </a:cubicBezTo>
                      <a:cubicBezTo>
                        <a:pt x="59591" y="324055"/>
                        <a:pt x="75907" y="272861"/>
                        <a:pt x="89012" y="267037"/>
                      </a:cubicBezTo>
                      <a:cubicBezTo>
                        <a:pt x="106441" y="259291"/>
                        <a:pt x="126775" y="261642"/>
                        <a:pt x="145657" y="258945"/>
                      </a:cubicBezTo>
                      <a:cubicBezTo>
                        <a:pt x="161841" y="261642"/>
                        <a:pt x="182607" y="255435"/>
                        <a:pt x="194209" y="267037"/>
                      </a:cubicBezTo>
                      <a:cubicBezTo>
                        <a:pt x="202073" y="274901"/>
                        <a:pt x="186117" y="310526"/>
                        <a:pt x="186117" y="299405"/>
                      </a:cubicBezTo>
                      <a:cubicBezTo>
                        <a:pt x="186117" y="231218"/>
                        <a:pt x="180273" y="243960"/>
                        <a:pt x="218485" y="218485"/>
                      </a:cubicBezTo>
                      <a:cubicBezTo>
                        <a:pt x="223880" y="210393"/>
                        <a:pt x="225970" y="198558"/>
                        <a:pt x="234669" y="194209"/>
                      </a:cubicBezTo>
                      <a:cubicBezTo>
                        <a:pt x="267690" y="177699"/>
                        <a:pt x="325904" y="190860"/>
                        <a:pt x="356050" y="194209"/>
                      </a:cubicBezTo>
                      <a:cubicBezTo>
                        <a:pt x="364142" y="202301"/>
                        <a:pt x="373978" y="208963"/>
                        <a:pt x="380326" y="218485"/>
                      </a:cubicBezTo>
                      <a:cubicBezTo>
                        <a:pt x="390134" y="233198"/>
                        <a:pt x="392096" y="252324"/>
                        <a:pt x="380326" y="267037"/>
                      </a:cubicBezTo>
                      <a:cubicBezTo>
                        <a:pt x="374251" y="274631"/>
                        <a:pt x="364142" y="277826"/>
                        <a:pt x="356050" y="283221"/>
                      </a:cubicBezTo>
                      <a:cubicBezTo>
                        <a:pt x="347402" y="274574"/>
                        <a:pt x="325723" y="255012"/>
                        <a:pt x="323681" y="242761"/>
                      </a:cubicBezTo>
                      <a:cubicBezTo>
                        <a:pt x="322279" y="234347"/>
                        <a:pt x="326444" y="225146"/>
                        <a:pt x="331773" y="218485"/>
                      </a:cubicBezTo>
                      <a:cubicBezTo>
                        <a:pt x="343181" y="204225"/>
                        <a:pt x="364334" y="199540"/>
                        <a:pt x="380326" y="194209"/>
                      </a:cubicBezTo>
                      <a:cubicBezTo>
                        <a:pt x="392600" y="186026"/>
                        <a:pt x="412126" y="169932"/>
                        <a:pt x="428878" y="169932"/>
                      </a:cubicBezTo>
                      <a:cubicBezTo>
                        <a:pt x="439999" y="169932"/>
                        <a:pt x="450553" y="174969"/>
                        <a:pt x="461246" y="178024"/>
                      </a:cubicBezTo>
                      <a:cubicBezTo>
                        <a:pt x="490558" y="186399"/>
                        <a:pt x="483202" y="184570"/>
                        <a:pt x="509798" y="202301"/>
                      </a:cubicBezTo>
                      <a:cubicBezTo>
                        <a:pt x="517529" y="225495"/>
                        <a:pt x="527158" y="240997"/>
                        <a:pt x="509798" y="267037"/>
                      </a:cubicBezTo>
                      <a:cubicBezTo>
                        <a:pt x="505067" y="274134"/>
                        <a:pt x="493614" y="272432"/>
                        <a:pt x="485522" y="275129"/>
                      </a:cubicBezTo>
                      <a:cubicBezTo>
                        <a:pt x="474252" y="274002"/>
                        <a:pt x="388588" y="290295"/>
                        <a:pt x="396510" y="242761"/>
                      </a:cubicBezTo>
                      <a:cubicBezTo>
                        <a:pt x="401470" y="212999"/>
                        <a:pt x="417461" y="220147"/>
                        <a:pt x="436970" y="210393"/>
                      </a:cubicBezTo>
                      <a:cubicBezTo>
                        <a:pt x="445669" y="206044"/>
                        <a:pt x="452359" y="198159"/>
                        <a:pt x="461246" y="194209"/>
                      </a:cubicBezTo>
                      <a:cubicBezTo>
                        <a:pt x="476835" y="187280"/>
                        <a:pt x="509798" y="178024"/>
                        <a:pt x="509798" y="178024"/>
                      </a:cubicBezTo>
                      <a:cubicBezTo>
                        <a:pt x="547561" y="180722"/>
                        <a:pt x="590844" y="166275"/>
                        <a:pt x="623087" y="186117"/>
                      </a:cubicBezTo>
                      <a:cubicBezTo>
                        <a:pt x="688426" y="226326"/>
                        <a:pt x="599710" y="247856"/>
                        <a:pt x="590719" y="250853"/>
                      </a:cubicBezTo>
                      <a:cubicBezTo>
                        <a:pt x="549002" y="242510"/>
                        <a:pt x="508434" y="248370"/>
                        <a:pt x="558350" y="169932"/>
                      </a:cubicBezTo>
                      <a:cubicBezTo>
                        <a:pt x="569264" y="152781"/>
                        <a:pt x="677014" y="145958"/>
                        <a:pt x="679731" y="145656"/>
                      </a:cubicBezTo>
                      <a:cubicBezTo>
                        <a:pt x="698612" y="148353"/>
                        <a:pt x="718946" y="146002"/>
                        <a:pt x="736375" y="153748"/>
                      </a:cubicBezTo>
                      <a:cubicBezTo>
                        <a:pt x="754945" y="162001"/>
                        <a:pt x="757692" y="189076"/>
                        <a:pt x="744467" y="202301"/>
                      </a:cubicBezTo>
                      <a:cubicBezTo>
                        <a:pt x="738436" y="208333"/>
                        <a:pt x="728283" y="207696"/>
                        <a:pt x="720191" y="210393"/>
                      </a:cubicBezTo>
                      <a:cubicBezTo>
                        <a:pt x="722888" y="178025"/>
                        <a:pt x="706434" y="137322"/>
                        <a:pt x="728283" y="113288"/>
                      </a:cubicBezTo>
                      <a:cubicBezTo>
                        <a:pt x="744713" y="95215"/>
                        <a:pt x="778433" y="112309"/>
                        <a:pt x="801111" y="121380"/>
                      </a:cubicBezTo>
                      <a:cubicBezTo>
                        <a:pt x="809031" y="124548"/>
                        <a:pt x="815235" y="139625"/>
                        <a:pt x="809204" y="145656"/>
                      </a:cubicBezTo>
                      <a:lnTo>
                        <a:pt x="793019" y="129472"/>
                      </a:lnTo>
                      <a:cubicBezTo>
                        <a:pt x="798414" y="124077"/>
                        <a:pt x="801966" y="115701"/>
                        <a:pt x="809204" y="113288"/>
                      </a:cubicBezTo>
                      <a:cubicBezTo>
                        <a:pt x="827298" y="107257"/>
                        <a:pt x="847145" y="108937"/>
                        <a:pt x="865848" y="105196"/>
                      </a:cubicBezTo>
                      <a:cubicBezTo>
                        <a:pt x="874212" y="103523"/>
                        <a:pt x="882032" y="99801"/>
                        <a:pt x="890124" y="97104"/>
                      </a:cubicBezTo>
                      <a:cubicBezTo>
                        <a:pt x="898216" y="99801"/>
                        <a:pt x="910585" y="97567"/>
                        <a:pt x="914400" y="105196"/>
                      </a:cubicBezTo>
                      <a:cubicBezTo>
                        <a:pt x="918215" y="112825"/>
                        <a:pt x="914228" y="126304"/>
                        <a:pt x="906308" y="129472"/>
                      </a:cubicBezTo>
                      <a:cubicBezTo>
                        <a:pt x="895982" y="133602"/>
                        <a:pt x="884729" y="124077"/>
                        <a:pt x="873940" y="121380"/>
                      </a:cubicBezTo>
                      <a:cubicBezTo>
                        <a:pt x="876637" y="102499"/>
                        <a:pt x="878291" y="83439"/>
                        <a:pt x="882032" y="64736"/>
                      </a:cubicBezTo>
                      <a:cubicBezTo>
                        <a:pt x="883705" y="56372"/>
                        <a:pt x="889066" y="48924"/>
                        <a:pt x="890124" y="40460"/>
                      </a:cubicBezTo>
                      <a:cubicBezTo>
                        <a:pt x="891797" y="27077"/>
                        <a:pt x="890124" y="13487"/>
                        <a:pt x="890124" y="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0" name="Tekstvak 19">
                  <a:extLst>
                    <a:ext uri="{FF2B5EF4-FFF2-40B4-BE49-F238E27FC236}">
                      <a16:creationId xmlns:a16="http://schemas.microsoft.com/office/drawing/2014/main" id="{8F0EC496-A2B4-4DF5-B074-34023D880BE5}"/>
                    </a:ext>
                  </a:extLst>
                </p:cNvPr>
                <p:cNvSpPr txBox="1"/>
                <p:nvPr/>
              </p:nvSpPr>
              <p:spPr>
                <a:xfrm>
                  <a:off x="398018" y="1289211"/>
                  <a:ext cx="8507871" cy="37548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               </a:t>
                  </a:r>
                  <a:r>
                    <a:rPr lang="nl-NL" b="1" dirty="0"/>
                    <a:t>H</a:t>
                  </a:r>
                  <a:r>
                    <a:rPr lang="nl-NL" b="1" baseline="-25000" dirty="0"/>
                    <a:t>2</a:t>
                  </a:r>
                  <a:r>
                    <a:rPr lang="nl-NL" b="1" dirty="0"/>
                    <a:t>O</a:t>
                  </a:r>
                  <a:r>
                    <a:rPr lang="nl-NL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 </a:t>
                  </a:r>
                  <a:r>
                    <a:rPr lang="nl-NL" b="1" dirty="0"/>
                    <a:t>+</a:t>
                  </a:r>
                  <a:r>
                    <a:rPr lang="nl-NL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  </a:t>
                  </a:r>
                  <a:r>
                    <a:rPr lang="nl-NL" b="1" dirty="0"/>
                    <a:t>CO</a:t>
                  </a:r>
                  <a:r>
                    <a:rPr lang="nl-NL" b="1" baseline="-25000" dirty="0"/>
                    <a:t>2</a:t>
                  </a:r>
                  <a:r>
                    <a:rPr lang="nl-NL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                                                                                             </a:t>
                  </a:r>
                  <a:r>
                    <a:rPr lang="nl-NL" dirty="0"/>
                    <a:t>(N</a:t>
                  </a:r>
                  <a:r>
                    <a:rPr lang="nl-NL" baseline="-25000" dirty="0"/>
                    <a:t>2</a:t>
                  </a:r>
                  <a:r>
                    <a:rPr lang="nl-NL" dirty="0"/>
                    <a:t>)</a:t>
                  </a:r>
                </a:p>
                <a:p>
                  <a:endParaRPr lang="nl-NL" sz="24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  <a:p>
                  <a:r>
                    <a:rPr lang="nl-NL" dirty="0"/>
                    <a:t>           </a:t>
                  </a:r>
                  <a:r>
                    <a:rPr lang="nl-NL" sz="400" dirty="0"/>
                    <a:t>         </a:t>
                  </a:r>
                  <a:r>
                    <a:rPr lang="nl-NL" dirty="0">
                      <a:solidFill>
                        <a:schemeClr val="bg1"/>
                      </a:solidFill>
                    </a:rPr>
                    <a:t>poreuze elektrodes</a:t>
                  </a:r>
                </a:p>
                <a:p>
                  <a:r>
                    <a:rPr lang="nl-NL" dirty="0"/>
                    <a:t>                                                                            </a:t>
                  </a:r>
                </a:p>
                <a:p>
                  <a:r>
                    <a:rPr lang="nl-NL" dirty="0"/>
                    <a:t>             </a:t>
                  </a:r>
                </a:p>
                <a:p>
                  <a:endParaRPr lang="nl-NL" dirty="0">
                    <a:solidFill>
                      <a:srgbClr val="C00000"/>
                    </a:solidFill>
                  </a:endParaRPr>
                </a:p>
                <a:p>
                  <a:r>
                    <a:rPr lang="nl-NL" dirty="0"/>
                    <a:t>			                elektrolyt: </a:t>
                  </a:r>
                </a:p>
                <a:p>
                  <a:r>
                    <a:rPr lang="nl-NL" dirty="0">
                      <a:solidFill>
                        <a:srgbClr val="C00000"/>
                      </a:solidFill>
                    </a:rPr>
                    <a:t>			                </a:t>
                  </a:r>
                  <a:r>
                    <a:rPr lang="nl-NL" dirty="0"/>
                    <a:t>gesmolten </a:t>
                  </a:r>
                </a:p>
                <a:p>
                  <a:r>
                    <a:rPr lang="nl-NL" dirty="0"/>
                    <a:t>                                                                        K</a:t>
                  </a:r>
                  <a:r>
                    <a:rPr lang="nl-NL" baseline="-25000" dirty="0"/>
                    <a:t>2</a:t>
                  </a:r>
                  <a:r>
                    <a:rPr lang="nl-NL" dirty="0"/>
                    <a:t>CO</a:t>
                  </a:r>
                  <a:r>
                    <a:rPr lang="nl-NL" baseline="-25000" dirty="0"/>
                    <a:t>3</a:t>
                  </a:r>
                </a:p>
                <a:p>
                  <a:endParaRPr lang="nl-NL" dirty="0">
                    <a:solidFill>
                      <a:srgbClr val="C00000"/>
                    </a:solidFill>
                  </a:endParaRPr>
                </a:p>
                <a:p>
                  <a:endParaRPr lang="nl-NL" sz="1600" dirty="0">
                    <a:solidFill>
                      <a:srgbClr val="C00000"/>
                    </a:solidFill>
                  </a:endParaRPr>
                </a:p>
                <a:p>
                  <a:r>
                    <a:rPr lang="nl-NL" dirty="0">
                      <a:solidFill>
                        <a:srgbClr val="00B050"/>
                      </a:solidFill>
                    </a:rPr>
                    <a:t>                            </a:t>
                  </a:r>
                  <a:r>
                    <a:rPr lang="nl-NL" b="1" dirty="0"/>
                    <a:t>H</a:t>
                  </a:r>
                  <a:r>
                    <a:rPr lang="nl-NL" b="1" baseline="-25000" dirty="0"/>
                    <a:t>2</a:t>
                  </a:r>
                  <a:r>
                    <a:rPr lang="nl-NL" dirty="0"/>
                    <a:t>                                                                                           </a:t>
                  </a:r>
                  <a:r>
                    <a:rPr lang="nl-NL" b="1" dirty="0"/>
                    <a:t>CO</a:t>
                  </a:r>
                  <a:r>
                    <a:rPr lang="nl-NL" b="1" baseline="-25000" dirty="0"/>
                    <a:t>2</a:t>
                  </a:r>
                  <a:r>
                    <a:rPr lang="nl-NL" b="1" dirty="0"/>
                    <a:t> en O</a:t>
                  </a:r>
                  <a:r>
                    <a:rPr lang="nl-NL" b="1" baseline="-25000" dirty="0"/>
                    <a:t>2</a:t>
                  </a:r>
                  <a:r>
                    <a:rPr lang="nl-NL" b="1" dirty="0"/>
                    <a:t>    </a:t>
                  </a:r>
                  <a:r>
                    <a:rPr lang="nl-NL" dirty="0"/>
                    <a:t>(N</a:t>
                  </a:r>
                  <a:r>
                    <a:rPr lang="nl-NL" baseline="-25000" dirty="0"/>
                    <a:t>2</a:t>
                  </a:r>
                  <a:r>
                    <a:rPr lang="nl-NL" dirty="0"/>
                    <a:t>)</a:t>
                  </a:r>
                </a:p>
                <a:p>
                  <a:r>
                    <a:rPr lang="nl-NL" dirty="0"/>
                    <a:t>                   </a:t>
                  </a:r>
                </a:p>
              </p:txBody>
            </p:sp>
          </p:grpSp>
          <p:sp>
            <p:nvSpPr>
              <p:cNvPr id="46" name="PIJL-RECHTS 14">
                <a:extLst>
                  <a:ext uri="{FF2B5EF4-FFF2-40B4-BE49-F238E27FC236}">
                    <a16:creationId xmlns:a16="http://schemas.microsoft.com/office/drawing/2014/main" id="{9B823CFF-DA0C-4D38-894F-A1A3E2B09E6D}"/>
                  </a:ext>
                </a:extLst>
              </p:cNvPr>
              <p:cNvSpPr/>
              <p:nvPr/>
            </p:nvSpPr>
            <p:spPr>
              <a:xfrm>
                <a:off x="6437670" y="1916239"/>
                <a:ext cx="350158" cy="136800"/>
              </a:xfrm>
              <a:prstGeom prst="rightArrow">
                <a:avLst/>
              </a:prstGeom>
              <a:solidFill>
                <a:srgbClr val="7030A0">
                  <a:alpha val="50196"/>
                </a:srgb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</p:grpSp>
        <p:sp>
          <p:nvSpPr>
            <p:cNvPr id="26" name="PIJL-RECHTS 14">
              <a:extLst>
                <a:ext uri="{FF2B5EF4-FFF2-40B4-BE49-F238E27FC236}">
                  <a16:creationId xmlns:a16="http://schemas.microsoft.com/office/drawing/2014/main" id="{42108B7B-382E-4D4A-A9DD-D3B8CA9F6097}"/>
                </a:ext>
              </a:extLst>
            </p:cNvPr>
            <p:cNvSpPr/>
            <p:nvPr/>
          </p:nvSpPr>
          <p:spPr>
            <a:xfrm rot="21160754">
              <a:off x="3955009" y="1161853"/>
              <a:ext cx="350158" cy="84710"/>
            </a:xfrm>
            <a:prstGeom prst="rightArrow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28" name="PIJL-RECHTS 13">
              <a:extLst>
                <a:ext uri="{FF2B5EF4-FFF2-40B4-BE49-F238E27FC236}">
                  <a16:creationId xmlns:a16="http://schemas.microsoft.com/office/drawing/2014/main" id="{44A52EFD-BBA3-4BC0-BD0C-E3B900EACCB0}"/>
                </a:ext>
              </a:extLst>
            </p:cNvPr>
            <p:cNvSpPr/>
            <p:nvPr/>
          </p:nvSpPr>
          <p:spPr>
            <a:xfrm rot="10800000">
              <a:off x="2353210" y="1916239"/>
              <a:ext cx="350158" cy="136800"/>
            </a:xfrm>
            <a:prstGeom prst="rightArrow">
              <a:avLst/>
            </a:prstGeom>
            <a:solidFill>
              <a:srgbClr val="00B050">
                <a:alpha val="50196"/>
              </a:srgb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7" name="Tekstvak 26">
            <a:extLst>
              <a:ext uri="{FF2B5EF4-FFF2-40B4-BE49-F238E27FC236}">
                <a16:creationId xmlns:a16="http://schemas.microsoft.com/office/drawing/2014/main" id="{C79CE8FB-08A3-4B79-89B3-8A957757F9BA}"/>
              </a:ext>
            </a:extLst>
          </p:cNvPr>
          <p:cNvSpPr txBox="1"/>
          <p:nvPr/>
        </p:nvSpPr>
        <p:spPr>
          <a:xfrm>
            <a:off x="446570" y="263832"/>
            <a:ext cx="1423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Carbonaatcel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30917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62" b="15043"/>
          <a:stretch/>
        </p:blipFill>
        <p:spPr>
          <a:xfrm>
            <a:off x="785994" y="866514"/>
            <a:ext cx="3171012" cy="4150548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31" r="-3554" b="14049"/>
          <a:stretch/>
        </p:blipFill>
        <p:spPr>
          <a:xfrm>
            <a:off x="5369065" y="752559"/>
            <a:ext cx="2864048" cy="4264503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3774934" y="1246173"/>
            <a:ext cx="167909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+ pool</a:t>
            </a:r>
          </a:p>
          <a:p>
            <a:endParaRPr lang="nl-NL" dirty="0"/>
          </a:p>
          <a:p>
            <a:r>
              <a:rPr lang="nl-NL" dirty="0"/>
              <a:t>grafietelektrode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>
                <a:solidFill>
                  <a:srgbClr val="FF0000"/>
                </a:solidFill>
              </a:rPr>
              <a:t>Zn(s)</a:t>
            </a:r>
          </a:p>
          <a:p>
            <a:endParaRPr lang="nl-NL" dirty="0"/>
          </a:p>
          <a:p>
            <a:r>
              <a:rPr lang="nl-NL" dirty="0"/>
              <a:t>MnO</a:t>
            </a:r>
            <a:r>
              <a:rPr lang="nl-NL" baseline="-25000" dirty="0"/>
              <a:t>2 </a:t>
            </a:r>
            <a:r>
              <a:rPr lang="nl-NL" dirty="0"/>
              <a:t>(s)    </a:t>
            </a:r>
          </a:p>
          <a:p>
            <a:r>
              <a:rPr lang="nl-NL" dirty="0">
                <a:solidFill>
                  <a:srgbClr val="FF0000"/>
                </a:solidFill>
              </a:rPr>
              <a:t>(OX)</a:t>
            </a:r>
            <a:endParaRPr lang="nl-NL" baseline="-25000" dirty="0">
              <a:solidFill>
                <a:srgbClr val="FF0000"/>
              </a:solidFill>
            </a:endParaRP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zoutoplossing</a:t>
            </a:r>
          </a:p>
          <a:p>
            <a:r>
              <a:rPr lang="nl-NL" dirty="0">
                <a:solidFill>
                  <a:srgbClr val="FF0000"/>
                </a:solidFill>
              </a:rPr>
              <a:t>- pool</a:t>
            </a:r>
          </a:p>
        </p:txBody>
      </p:sp>
      <p:sp>
        <p:nvSpPr>
          <p:cNvPr id="2" name="Rechthoek 1"/>
          <p:cNvSpPr/>
          <p:nvPr/>
        </p:nvSpPr>
        <p:spPr>
          <a:xfrm>
            <a:off x="3050113" y="3506599"/>
            <a:ext cx="2587288" cy="1073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6" name="Rechte verbindingslijn 15"/>
          <p:cNvCxnSpPr/>
          <p:nvPr/>
        </p:nvCxnSpPr>
        <p:spPr>
          <a:xfrm>
            <a:off x="5754211" y="4092353"/>
            <a:ext cx="210361" cy="1475"/>
          </a:xfrm>
          <a:prstGeom prst="line">
            <a:avLst/>
          </a:prstGeom>
          <a:ln w="349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8820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ep 17">
            <a:extLst>
              <a:ext uri="{FF2B5EF4-FFF2-40B4-BE49-F238E27FC236}">
                <a16:creationId xmlns:a16="http://schemas.microsoft.com/office/drawing/2014/main" id="{873F5180-1F94-4392-B262-ECA9C31A2E8D}"/>
              </a:ext>
            </a:extLst>
          </p:cNvPr>
          <p:cNvGrpSpPr/>
          <p:nvPr/>
        </p:nvGrpSpPr>
        <p:grpSpPr>
          <a:xfrm>
            <a:off x="446570" y="545843"/>
            <a:ext cx="8507871" cy="4999948"/>
            <a:chOff x="446570" y="545843"/>
            <a:chExt cx="8507871" cy="4999948"/>
          </a:xfrm>
        </p:grpSpPr>
        <p:grpSp>
          <p:nvGrpSpPr>
            <p:cNvPr id="47" name="Groep 46">
              <a:extLst>
                <a:ext uri="{FF2B5EF4-FFF2-40B4-BE49-F238E27FC236}">
                  <a16:creationId xmlns:a16="http://schemas.microsoft.com/office/drawing/2014/main" id="{F15A4778-BBF7-49F8-9128-3B308E6CB81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6570" y="545843"/>
              <a:ext cx="8507871" cy="4999948"/>
              <a:chOff x="446570" y="545843"/>
              <a:chExt cx="8507871" cy="4999948"/>
            </a:xfrm>
          </p:grpSpPr>
          <p:grpSp>
            <p:nvGrpSpPr>
              <p:cNvPr id="2" name="Groep 1">
                <a:extLst>
                  <a:ext uri="{FF2B5EF4-FFF2-40B4-BE49-F238E27FC236}">
                    <a16:creationId xmlns:a16="http://schemas.microsoft.com/office/drawing/2014/main" id="{919D063F-B420-494A-8FC5-82B6A5ACFA05}"/>
                  </a:ext>
                </a:extLst>
              </p:cNvPr>
              <p:cNvGrpSpPr/>
              <p:nvPr/>
            </p:nvGrpSpPr>
            <p:grpSpPr>
              <a:xfrm>
                <a:off x="446570" y="545843"/>
                <a:ext cx="8507871" cy="4999948"/>
                <a:chOff x="398018" y="44137"/>
                <a:chExt cx="8507871" cy="4999948"/>
              </a:xfrm>
            </p:grpSpPr>
            <p:sp>
              <p:nvSpPr>
                <p:cNvPr id="17" name="Tekstvak 16">
                  <a:extLst>
                    <a:ext uri="{FF2B5EF4-FFF2-40B4-BE49-F238E27FC236}">
                      <a16:creationId xmlns:a16="http://schemas.microsoft.com/office/drawing/2014/main" id="{370EA5BA-BD00-42FF-8EBF-2634FBB0143C}"/>
                    </a:ext>
                  </a:extLst>
                </p:cNvPr>
                <p:cNvSpPr txBox="1"/>
                <p:nvPr/>
              </p:nvSpPr>
              <p:spPr>
                <a:xfrm>
                  <a:off x="3309944" y="344328"/>
                  <a:ext cx="4338293" cy="9068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2000" dirty="0"/>
                    <a:t>           e</a:t>
                  </a:r>
                  <a:r>
                    <a:rPr lang="nl-NL" sz="2000" baseline="30000" dirty="0"/>
                    <a:t>-</a:t>
                  </a:r>
                </a:p>
                <a:p>
                  <a:r>
                    <a:rPr lang="nl-NL" sz="3200" dirty="0"/>
                    <a:t>–                     </a:t>
                  </a:r>
                  <a:r>
                    <a:rPr lang="nl-NL" sz="800" dirty="0"/>
                    <a:t>  </a:t>
                  </a:r>
                  <a:r>
                    <a:rPr lang="nl-NL" sz="3200" dirty="0"/>
                    <a:t>+</a:t>
                  </a:r>
                </a:p>
              </p:txBody>
            </p:sp>
            <p:pic>
              <p:nvPicPr>
                <p:cNvPr id="3" name="Afbeelding 2">
                  <a:extLst>
                    <a:ext uri="{FF2B5EF4-FFF2-40B4-BE49-F238E27FC236}">
                      <a16:creationId xmlns:a16="http://schemas.microsoft.com/office/drawing/2014/main" id="{DA744BB5-93E2-43C7-825D-DBBA25DE01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13172" y="44137"/>
                  <a:ext cx="459021" cy="612027"/>
                </a:xfrm>
                <a:prstGeom prst="rect">
                  <a:avLst/>
                </a:prstGeom>
              </p:spPr>
            </p:pic>
            <p:pic>
              <p:nvPicPr>
                <p:cNvPr id="4" name="Afbeelding 3">
                  <a:extLst>
                    <a:ext uri="{FF2B5EF4-FFF2-40B4-BE49-F238E27FC236}">
                      <a16:creationId xmlns:a16="http://schemas.microsoft.com/office/drawing/2014/main" id="{25CEB14F-2F8F-4F11-8272-FDA31436FA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656" t="23645" r="17474" b="11989"/>
                <a:stretch/>
              </p:blipFill>
              <p:spPr>
                <a:xfrm>
                  <a:off x="1921933" y="1135839"/>
                  <a:ext cx="5253992" cy="3848855"/>
                </a:xfrm>
                <a:prstGeom prst="rect">
                  <a:avLst/>
                </a:prstGeom>
              </p:spPr>
            </p:pic>
            <p:sp>
              <p:nvSpPr>
                <p:cNvPr id="5" name="Rechthoek 4">
                  <a:extLst>
                    <a:ext uri="{FF2B5EF4-FFF2-40B4-BE49-F238E27FC236}">
                      <a16:creationId xmlns:a16="http://schemas.microsoft.com/office/drawing/2014/main" id="{1F571ADF-818B-417C-BDE1-801790752670}"/>
                    </a:ext>
                  </a:extLst>
                </p:cNvPr>
                <p:cNvSpPr/>
                <p:nvPr/>
              </p:nvSpPr>
              <p:spPr>
                <a:xfrm>
                  <a:off x="3820795" y="1269566"/>
                  <a:ext cx="1456267" cy="3581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6" name="Rechthoek 5">
                  <a:extLst>
                    <a:ext uri="{FF2B5EF4-FFF2-40B4-BE49-F238E27FC236}">
                      <a16:creationId xmlns:a16="http://schemas.microsoft.com/office/drawing/2014/main" id="{95D2306A-8B42-4B43-A75D-E8D58B7A5A7B}"/>
                    </a:ext>
                  </a:extLst>
                </p:cNvPr>
                <p:cNvSpPr/>
                <p:nvPr/>
              </p:nvSpPr>
              <p:spPr>
                <a:xfrm>
                  <a:off x="6347637" y="1142439"/>
                  <a:ext cx="1456267" cy="35748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7" name="Rechthoek 6">
                  <a:extLst>
                    <a:ext uri="{FF2B5EF4-FFF2-40B4-BE49-F238E27FC236}">
                      <a16:creationId xmlns:a16="http://schemas.microsoft.com/office/drawing/2014/main" id="{4E375622-BE32-4F44-9451-32D07C3FCA91}"/>
                    </a:ext>
                  </a:extLst>
                </p:cNvPr>
                <p:cNvSpPr/>
                <p:nvPr/>
              </p:nvSpPr>
              <p:spPr>
                <a:xfrm>
                  <a:off x="1262382" y="1135839"/>
                  <a:ext cx="1456267" cy="3581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8" name="Rechthoek 7">
                  <a:extLst>
                    <a:ext uri="{FF2B5EF4-FFF2-40B4-BE49-F238E27FC236}">
                      <a16:creationId xmlns:a16="http://schemas.microsoft.com/office/drawing/2014/main" id="{B25B5A1F-E1FE-4DB8-A3EB-A96F76D2EC60}"/>
                    </a:ext>
                  </a:extLst>
                </p:cNvPr>
                <p:cNvSpPr/>
                <p:nvPr/>
              </p:nvSpPr>
              <p:spPr>
                <a:xfrm>
                  <a:off x="3545848" y="1082517"/>
                  <a:ext cx="172800" cy="3780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9" name="Rechthoek 8">
                  <a:extLst>
                    <a:ext uri="{FF2B5EF4-FFF2-40B4-BE49-F238E27FC236}">
                      <a16:creationId xmlns:a16="http://schemas.microsoft.com/office/drawing/2014/main" id="{3B01619B-902A-42C3-A2EB-0F098FF5838D}"/>
                    </a:ext>
                  </a:extLst>
                </p:cNvPr>
                <p:cNvSpPr/>
                <p:nvPr/>
              </p:nvSpPr>
              <p:spPr>
                <a:xfrm>
                  <a:off x="5377397" y="1082517"/>
                  <a:ext cx="158212" cy="3780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0" name="Rechthoek 9">
                  <a:extLst>
                    <a:ext uri="{FF2B5EF4-FFF2-40B4-BE49-F238E27FC236}">
                      <a16:creationId xmlns:a16="http://schemas.microsoft.com/office/drawing/2014/main" id="{271E0048-849C-4B0E-BFE2-3C995D4DD22C}"/>
                    </a:ext>
                  </a:extLst>
                </p:cNvPr>
                <p:cNvSpPr/>
                <p:nvPr/>
              </p:nvSpPr>
              <p:spPr>
                <a:xfrm>
                  <a:off x="5321051" y="1172517"/>
                  <a:ext cx="45719" cy="36900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1" name="Rechthoek 10">
                  <a:extLst>
                    <a:ext uri="{FF2B5EF4-FFF2-40B4-BE49-F238E27FC236}">
                      <a16:creationId xmlns:a16="http://schemas.microsoft.com/office/drawing/2014/main" id="{3EBBEF99-2579-4314-BB0B-E30E4FC62340}"/>
                    </a:ext>
                  </a:extLst>
                </p:cNvPr>
                <p:cNvSpPr/>
                <p:nvPr/>
              </p:nvSpPr>
              <p:spPr>
                <a:xfrm>
                  <a:off x="3737856" y="1160966"/>
                  <a:ext cx="45719" cy="37080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2" name="PIJL-RECHTS 13">
                  <a:extLst>
                    <a:ext uri="{FF2B5EF4-FFF2-40B4-BE49-F238E27FC236}">
                      <a16:creationId xmlns:a16="http://schemas.microsoft.com/office/drawing/2014/main" id="{2701AC4C-9333-4094-B190-2DC737264F11}"/>
                    </a:ext>
                  </a:extLst>
                </p:cNvPr>
                <p:cNvSpPr/>
                <p:nvPr/>
              </p:nvSpPr>
              <p:spPr>
                <a:xfrm>
                  <a:off x="2324450" y="4508113"/>
                  <a:ext cx="350158" cy="136800"/>
                </a:xfrm>
                <a:prstGeom prst="rightArrow">
                  <a:avLst/>
                </a:prstGeom>
                <a:solidFill>
                  <a:srgbClr val="00B05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3" name="PIJL-RECHTS 14">
                  <a:extLst>
                    <a:ext uri="{FF2B5EF4-FFF2-40B4-BE49-F238E27FC236}">
                      <a16:creationId xmlns:a16="http://schemas.microsoft.com/office/drawing/2014/main" id="{7AEFC077-62B4-478D-8B5B-68747E057303}"/>
                    </a:ext>
                  </a:extLst>
                </p:cNvPr>
                <p:cNvSpPr/>
                <p:nvPr/>
              </p:nvSpPr>
              <p:spPr>
                <a:xfrm rot="10800000">
                  <a:off x="6410006" y="4525745"/>
                  <a:ext cx="350158" cy="136800"/>
                </a:xfrm>
                <a:prstGeom prst="rightArrow">
                  <a:avLst/>
                </a:prstGeom>
                <a:solidFill>
                  <a:srgbClr val="7030A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4" name="Rechthoek 13">
                  <a:extLst>
                    <a:ext uri="{FF2B5EF4-FFF2-40B4-BE49-F238E27FC236}">
                      <a16:creationId xmlns:a16="http://schemas.microsoft.com/office/drawing/2014/main" id="{E54FC98F-B1A7-4771-93F3-2C17BEF854DB}"/>
                    </a:ext>
                  </a:extLst>
                </p:cNvPr>
                <p:cNvSpPr/>
                <p:nvPr/>
              </p:nvSpPr>
              <p:spPr>
                <a:xfrm>
                  <a:off x="3776273" y="1172517"/>
                  <a:ext cx="1532820" cy="369000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5" name="Gebogen pijl 10">
                  <a:extLst>
                    <a:ext uri="{FF2B5EF4-FFF2-40B4-BE49-F238E27FC236}">
                      <a16:creationId xmlns:a16="http://schemas.microsoft.com/office/drawing/2014/main" id="{5417E976-BF8B-41F1-8F02-32C58463B110}"/>
                    </a:ext>
                  </a:extLst>
                </p:cNvPr>
                <p:cNvSpPr/>
                <p:nvPr/>
              </p:nvSpPr>
              <p:spPr>
                <a:xfrm rot="16200000">
                  <a:off x="5499583" y="4272006"/>
                  <a:ext cx="301336" cy="391742"/>
                </a:xfrm>
                <a:prstGeom prst="bentArrow">
                  <a:avLst/>
                </a:prstGeom>
                <a:solidFill>
                  <a:srgbClr val="7030A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Gebogen pijl 16">
                  <a:extLst>
                    <a:ext uri="{FF2B5EF4-FFF2-40B4-BE49-F238E27FC236}">
                      <a16:creationId xmlns:a16="http://schemas.microsoft.com/office/drawing/2014/main" id="{400E2999-AE8C-4520-A33C-69FBE3E73DFD}"/>
                    </a:ext>
                  </a:extLst>
                </p:cNvPr>
                <p:cNvSpPr/>
                <p:nvPr/>
              </p:nvSpPr>
              <p:spPr>
                <a:xfrm rot="16200000" flipV="1">
                  <a:off x="3286699" y="4276086"/>
                  <a:ext cx="301336" cy="383582"/>
                </a:xfrm>
                <a:prstGeom prst="bentArrow">
                  <a:avLst/>
                </a:prstGeom>
                <a:solidFill>
                  <a:srgbClr val="00B05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Vrije vorm 28">
                  <a:extLst>
                    <a:ext uri="{FF2B5EF4-FFF2-40B4-BE49-F238E27FC236}">
                      <a16:creationId xmlns:a16="http://schemas.microsoft.com/office/drawing/2014/main" id="{CD6A5CE7-41D0-4945-9E8D-FEF00E5CCF90}"/>
                    </a:ext>
                  </a:extLst>
                </p:cNvPr>
                <p:cNvSpPr/>
                <p:nvPr/>
              </p:nvSpPr>
              <p:spPr>
                <a:xfrm>
                  <a:off x="4580092" y="558305"/>
                  <a:ext cx="894541" cy="509844"/>
                </a:xfrm>
                <a:custGeom>
                  <a:avLst/>
                  <a:gdLst>
                    <a:gd name="connsiteX0" fmla="*/ 865848 w 894541"/>
                    <a:gd name="connsiteY0" fmla="*/ 509844 h 509844"/>
                    <a:gd name="connsiteX1" fmla="*/ 882032 w 894541"/>
                    <a:gd name="connsiteY1" fmla="*/ 477476 h 509844"/>
                    <a:gd name="connsiteX2" fmla="*/ 793020 w 894541"/>
                    <a:gd name="connsiteY2" fmla="*/ 453199 h 509844"/>
                    <a:gd name="connsiteX3" fmla="*/ 801112 w 894541"/>
                    <a:gd name="connsiteY3" fmla="*/ 477476 h 509844"/>
                    <a:gd name="connsiteX4" fmla="*/ 882032 w 894541"/>
                    <a:gd name="connsiteY4" fmla="*/ 453199 h 509844"/>
                    <a:gd name="connsiteX5" fmla="*/ 882032 w 894541"/>
                    <a:gd name="connsiteY5" fmla="*/ 307543 h 509844"/>
                    <a:gd name="connsiteX6" fmla="*/ 873940 w 894541"/>
                    <a:gd name="connsiteY6" fmla="*/ 283267 h 509844"/>
                    <a:gd name="connsiteX7" fmla="*/ 825388 w 894541"/>
                    <a:gd name="connsiteY7" fmla="*/ 250899 h 509844"/>
                    <a:gd name="connsiteX8" fmla="*/ 768743 w 894541"/>
                    <a:gd name="connsiteY8" fmla="*/ 258991 h 509844"/>
                    <a:gd name="connsiteX9" fmla="*/ 776835 w 894541"/>
                    <a:gd name="connsiteY9" fmla="*/ 299451 h 509844"/>
                    <a:gd name="connsiteX10" fmla="*/ 801112 w 894541"/>
                    <a:gd name="connsiteY10" fmla="*/ 291359 h 509844"/>
                    <a:gd name="connsiteX11" fmla="*/ 809204 w 894541"/>
                    <a:gd name="connsiteY11" fmla="*/ 267083 h 509844"/>
                    <a:gd name="connsiteX12" fmla="*/ 784927 w 894541"/>
                    <a:gd name="connsiteY12" fmla="*/ 226622 h 509844"/>
                    <a:gd name="connsiteX13" fmla="*/ 736375 w 894541"/>
                    <a:gd name="connsiteY13" fmla="*/ 210438 h 509844"/>
                    <a:gd name="connsiteX14" fmla="*/ 712099 w 894541"/>
                    <a:gd name="connsiteY14" fmla="*/ 202346 h 509844"/>
                    <a:gd name="connsiteX15" fmla="*/ 623087 w 894541"/>
                    <a:gd name="connsiteY15" fmla="*/ 218530 h 509844"/>
                    <a:gd name="connsiteX16" fmla="*/ 598811 w 894541"/>
                    <a:gd name="connsiteY16" fmla="*/ 234714 h 509844"/>
                    <a:gd name="connsiteX17" fmla="*/ 647363 w 894541"/>
                    <a:gd name="connsiteY17" fmla="*/ 250899 h 509844"/>
                    <a:gd name="connsiteX18" fmla="*/ 639271 w 894541"/>
                    <a:gd name="connsiteY18" fmla="*/ 186162 h 509844"/>
                    <a:gd name="connsiteX19" fmla="*/ 614995 w 894541"/>
                    <a:gd name="connsiteY19" fmla="*/ 169978 h 509844"/>
                    <a:gd name="connsiteX20" fmla="*/ 550258 w 894541"/>
                    <a:gd name="connsiteY20" fmla="*/ 153794 h 509844"/>
                    <a:gd name="connsiteX21" fmla="*/ 485522 w 894541"/>
                    <a:gd name="connsiteY21" fmla="*/ 186162 h 509844"/>
                    <a:gd name="connsiteX22" fmla="*/ 493614 w 894541"/>
                    <a:gd name="connsiteY22" fmla="*/ 226622 h 509844"/>
                    <a:gd name="connsiteX23" fmla="*/ 517890 w 894541"/>
                    <a:gd name="connsiteY23" fmla="*/ 218530 h 509844"/>
                    <a:gd name="connsiteX24" fmla="*/ 534074 w 894541"/>
                    <a:gd name="connsiteY24" fmla="*/ 121426 h 509844"/>
                    <a:gd name="connsiteX25" fmla="*/ 445062 w 894541"/>
                    <a:gd name="connsiteY25" fmla="*/ 97150 h 509844"/>
                    <a:gd name="connsiteX26" fmla="*/ 396510 w 894541"/>
                    <a:gd name="connsiteY26" fmla="*/ 80966 h 509844"/>
                    <a:gd name="connsiteX27" fmla="*/ 323681 w 894541"/>
                    <a:gd name="connsiteY27" fmla="*/ 89058 h 509844"/>
                    <a:gd name="connsiteX28" fmla="*/ 331773 w 894541"/>
                    <a:gd name="connsiteY28" fmla="*/ 121426 h 509844"/>
                    <a:gd name="connsiteX29" fmla="*/ 339866 w 894541"/>
                    <a:gd name="connsiteY29" fmla="*/ 97150 h 509844"/>
                    <a:gd name="connsiteX30" fmla="*/ 323681 w 894541"/>
                    <a:gd name="connsiteY30" fmla="*/ 48598 h 509844"/>
                    <a:gd name="connsiteX31" fmla="*/ 137565 w 894541"/>
                    <a:gd name="connsiteY31" fmla="*/ 56690 h 509844"/>
                    <a:gd name="connsiteX32" fmla="*/ 129473 w 894541"/>
                    <a:gd name="connsiteY32" fmla="*/ 80966 h 509844"/>
                    <a:gd name="connsiteX33" fmla="*/ 153749 w 894541"/>
                    <a:gd name="connsiteY33" fmla="*/ 105242 h 509844"/>
                    <a:gd name="connsiteX34" fmla="*/ 202301 w 894541"/>
                    <a:gd name="connsiteY34" fmla="*/ 121426 h 509844"/>
                    <a:gd name="connsiteX35" fmla="*/ 226577 w 894541"/>
                    <a:gd name="connsiteY35" fmla="*/ 72874 h 509844"/>
                    <a:gd name="connsiteX36" fmla="*/ 218485 w 894541"/>
                    <a:gd name="connsiteY36" fmla="*/ 48598 h 509844"/>
                    <a:gd name="connsiteX37" fmla="*/ 194209 w 894541"/>
                    <a:gd name="connsiteY37" fmla="*/ 40506 h 509844"/>
                    <a:gd name="connsiteX38" fmla="*/ 129473 w 894541"/>
                    <a:gd name="connsiteY38" fmla="*/ 24322 h 509844"/>
                    <a:gd name="connsiteX39" fmla="*/ 80920 w 894541"/>
                    <a:gd name="connsiteY39" fmla="*/ 8137 h 509844"/>
                    <a:gd name="connsiteX40" fmla="*/ 0 w 894541"/>
                    <a:gd name="connsiteY40" fmla="*/ 45 h 509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894541" h="509844">
                      <a:moveTo>
                        <a:pt x="865848" y="509844"/>
                      </a:moveTo>
                      <a:cubicBezTo>
                        <a:pt x="871243" y="499055"/>
                        <a:pt x="880536" y="489446"/>
                        <a:pt x="882032" y="477476"/>
                      </a:cubicBezTo>
                      <a:cubicBezTo>
                        <a:pt x="889644" y="416581"/>
                        <a:pt x="830706" y="449430"/>
                        <a:pt x="793020" y="453199"/>
                      </a:cubicBezTo>
                      <a:cubicBezTo>
                        <a:pt x="795717" y="461291"/>
                        <a:pt x="792837" y="475407"/>
                        <a:pt x="801112" y="477476"/>
                      </a:cubicBezTo>
                      <a:cubicBezTo>
                        <a:pt x="838980" y="486943"/>
                        <a:pt x="856369" y="470308"/>
                        <a:pt x="882032" y="453199"/>
                      </a:cubicBezTo>
                      <a:cubicBezTo>
                        <a:pt x="902036" y="393186"/>
                        <a:pt x="895021" y="424445"/>
                        <a:pt x="882032" y="307543"/>
                      </a:cubicBezTo>
                      <a:cubicBezTo>
                        <a:pt x="881090" y="299065"/>
                        <a:pt x="879971" y="289298"/>
                        <a:pt x="873940" y="283267"/>
                      </a:cubicBezTo>
                      <a:cubicBezTo>
                        <a:pt x="860186" y="269513"/>
                        <a:pt x="825388" y="250899"/>
                        <a:pt x="825388" y="250899"/>
                      </a:cubicBezTo>
                      <a:cubicBezTo>
                        <a:pt x="806506" y="253596"/>
                        <a:pt x="782230" y="245504"/>
                        <a:pt x="768743" y="258991"/>
                      </a:cubicBezTo>
                      <a:cubicBezTo>
                        <a:pt x="759018" y="268716"/>
                        <a:pt x="767109" y="289726"/>
                        <a:pt x="776835" y="299451"/>
                      </a:cubicBezTo>
                      <a:cubicBezTo>
                        <a:pt x="782867" y="305483"/>
                        <a:pt x="793020" y="294056"/>
                        <a:pt x="801112" y="291359"/>
                      </a:cubicBezTo>
                      <a:cubicBezTo>
                        <a:pt x="803809" y="283267"/>
                        <a:pt x="809204" y="275613"/>
                        <a:pt x="809204" y="267083"/>
                      </a:cubicBezTo>
                      <a:cubicBezTo>
                        <a:pt x="809204" y="253240"/>
                        <a:pt x="797747" y="233032"/>
                        <a:pt x="784927" y="226622"/>
                      </a:cubicBezTo>
                      <a:cubicBezTo>
                        <a:pt x="769669" y="218993"/>
                        <a:pt x="752559" y="215833"/>
                        <a:pt x="736375" y="210438"/>
                      </a:cubicBezTo>
                      <a:lnTo>
                        <a:pt x="712099" y="202346"/>
                      </a:lnTo>
                      <a:cubicBezTo>
                        <a:pt x="689784" y="205135"/>
                        <a:pt x="648035" y="206056"/>
                        <a:pt x="623087" y="218530"/>
                      </a:cubicBezTo>
                      <a:cubicBezTo>
                        <a:pt x="614388" y="222879"/>
                        <a:pt x="606903" y="229319"/>
                        <a:pt x="598811" y="234714"/>
                      </a:cubicBezTo>
                      <a:cubicBezTo>
                        <a:pt x="598824" y="234733"/>
                        <a:pt x="631106" y="299671"/>
                        <a:pt x="647363" y="250899"/>
                      </a:cubicBezTo>
                      <a:cubicBezTo>
                        <a:pt x="654240" y="230268"/>
                        <a:pt x="647348" y="206354"/>
                        <a:pt x="639271" y="186162"/>
                      </a:cubicBezTo>
                      <a:cubicBezTo>
                        <a:pt x="635659" y="177132"/>
                        <a:pt x="623694" y="174327"/>
                        <a:pt x="614995" y="169978"/>
                      </a:cubicBezTo>
                      <a:cubicBezTo>
                        <a:pt x="598406" y="161684"/>
                        <a:pt x="565648" y="156872"/>
                        <a:pt x="550258" y="153794"/>
                      </a:cubicBezTo>
                      <a:cubicBezTo>
                        <a:pt x="527509" y="157585"/>
                        <a:pt x="489826" y="151731"/>
                        <a:pt x="485522" y="186162"/>
                      </a:cubicBezTo>
                      <a:cubicBezTo>
                        <a:pt x="483816" y="199810"/>
                        <a:pt x="490917" y="213135"/>
                        <a:pt x="493614" y="226622"/>
                      </a:cubicBezTo>
                      <a:cubicBezTo>
                        <a:pt x="501706" y="223925"/>
                        <a:pt x="510793" y="223261"/>
                        <a:pt x="517890" y="218530"/>
                      </a:cubicBezTo>
                      <a:cubicBezTo>
                        <a:pt x="551076" y="196406"/>
                        <a:pt x="561276" y="164171"/>
                        <a:pt x="534074" y="121426"/>
                      </a:cubicBezTo>
                      <a:cubicBezTo>
                        <a:pt x="527227" y="110667"/>
                        <a:pt x="458107" y="100708"/>
                        <a:pt x="445062" y="97150"/>
                      </a:cubicBezTo>
                      <a:cubicBezTo>
                        <a:pt x="428604" y="92661"/>
                        <a:pt x="396510" y="80966"/>
                        <a:pt x="396510" y="80966"/>
                      </a:cubicBezTo>
                      <a:cubicBezTo>
                        <a:pt x="372234" y="83663"/>
                        <a:pt x="346636" y="80711"/>
                        <a:pt x="323681" y="89058"/>
                      </a:cubicBezTo>
                      <a:cubicBezTo>
                        <a:pt x="268664" y="109064"/>
                        <a:pt x="328180" y="120228"/>
                        <a:pt x="331773" y="121426"/>
                      </a:cubicBezTo>
                      <a:cubicBezTo>
                        <a:pt x="334471" y="113334"/>
                        <a:pt x="340808" y="105628"/>
                        <a:pt x="339866" y="97150"/>
                      </a:cubicBezTo>
                      <a:cubicBezTo>
                        <a:pt x="337982" y="80195"/>
                        <a:pt x="323681" y="48598"/>
                        <a:pt x="323681" y="48598"/>
                      </a:cubicBezTo>
                      <a:cubicBezTo>
                        <a:pt x="261642" y="51295"/>
                        <a:pt x="198817" y="46481"/>
                        <a:pt x="137565" y="56690"/>
                      </a:cubicBezTo>
                      <a:cubicBezTo>
                        <a:pt x="129151" y="58092"/>
                        <a:pt x="126776" y="72874"/>
                        <a:pt x="129473" y="80966"/>
                      </a:cubicBezTo>
                      <a:cubicBezTo>
                        <a:pt x="133092" y="91823"/>
                        <a:pt x="143745" y="99684"/>
                        <a:pt x="153749" y="105242"/>
                      </a:cubicBezTo>
                      <a:cubicBezTo>
                        <a:pt x="168662" y="113527"/>
                        <a:pt x="202301" y="121426"/>
                        <a:pt x="202301" y="121426"/>
                      </a:cubicBezTo>
                      <a:cubicBezTo>
                        <a:pt x="210484" y="109152"/>
                        <a:pt x="226577" y="89625"/>
                        <a:pt x="226577" y="72874"/>
                      </a:cubicBezTo>
                      <a:cubicBezTo>
                        <a:pt x="226577" y="64344"/>
                        <a:pt x="224516" y="54629"/>
                        <a:pt x="218485" y="48598"/>
                      </a:cubicBezTo>
                      <a:cubicBezTo>
                        <a:pt x="212454" y="42567"/>
                        <a:pt x="202438" y="42750"/>
                        <a:pt x="194209" y="40506"/>
                      </a:cubicBezTo>
                      <a:cubicBezTo>
                        <a:pt x="172750" y="34654"/>
                        <a:pt x="150574" y="31356"/>
                        <a:pt x="129473" y="24322"/>
                      </a:cubicBezTo>
                      <a:cubicBezTo>
                        <a:pt x="113289" y="18927"/>
                        <a:pt x="97808" y="10550"/>
                        <a:pt x="80920" y="8137"/>
                      </a:cubicBezTo>
                      <a:cubicBezTo>
                        <a:pt x="16265" y="-1099"/>
                        <a:pt x="43349" y="45"/>
                        <a:pt x="0" y="4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2" name="Vrije vorm 30">
                  <a:extLst>
                    <a:ext uri="{FF2B5EF4-FFF2-40B4-BE49-F238E27FC236}">
                      <a16:creationId xmlns:a16="http://schemas.microsoft.com/office/drawing/2014/main" id="{F26F3A46-7B70-4719-8F74-3D2790D365FF}"/>
                    </a:ext>
                  </a:extLst>
                </p:cNvPr>
                <p:cNvSpPr/>
                <p:nvPr/>
              </p:nvSpPr>
              <p:spPr>
                <a:xfrm>
                  <a:off x="3649508" y="614995"/>
                  <a:ext cx="915861" cy="469338"/>
                </a:xfrm>
                <a:custGeom>
                  <a:avLst/>
                  <a:gdLst>
                    <a:gd name="connsiteX0" fmla="*/ 0 w 915861"/>
                    <a:gd name="connsiteY0" fmla="*/ 469338 h 469338"/>
                    <a:gd name="connsiteX1" fmla="*/ 8092 w 915861"/>
                    <a:gd name="connsiteY1" fmla="*/ 404601 h 469338"/>
                    <a:gd name="connsiteX2" fmla="*/ 24276 w 915861"/>
                    <a:gd name="connsiteY2" fmla="*/ 420786 h 469338"/>
                    <a:gd name="connsiteX3" fmla="*/ 16184 w 915861"/>
                    <a:gd name="connsiteY3" fmla="*/ 445062 h 469338"/>
                    <a:gd name="connsiteX4" fmla="*/ 16184 w 915861"/>
                    <a:gd name="connsiteY4" fmla="*/ 356049 h 469338"/>
                    <a:gd name="connsiteX5" fmla="*/ 24276 w 915861"/>
                    <a:gd name="connsiteY5" fmla="*/ 323681 h 469338"/>
                    <a:gd name="connsiteX6" fmla="*/ 48552 w 915861"/>
                    <a:gd name="connsiteY6" fmla="*/ 299405 h 469338"/>
                    <a:gd name="connsiteX7" fmla="*/ 137565 w 915861"/>
                    <a:gd name="connsiteY7" fmla="*/ 307497 h 469338"/>
                    <a:gd name="connsiteX8" fmla="*/ 129473 w 915861"/>
                    <a:gd name="connsiteY8" fmla="*/ 331773 h 469338"/>
                    <a:gd name="connsiteX9" fmla="*/ 105196 w 915861"/>
                    <a:gd name="connsiteY9" fmla="*/ 339865 h 469338"/>
                    <a:gd name="connsiteX10" fmla="*/ 64736 w 915861"/>
                    <a:gd name="connsiteY10" fmla="*/ 331773 h 469338"/>
                    <a:gd name="connsiteX11" fmla="*/ 89012 w 915861"/>
                    <a:gd name="connsiteY11" fmla="*/ 267037 h 469338"/>
                    <a:gd name="connsiteX12" fmla="*/ 145657 w 915861"/>
                    <a:gd name="connsiteY12" fmla="*/ 258945 h 469338"/>
                    <a:gd name="connsiteX13" fmla="*/ 194209 w 915861"/>
                    <a:gd name="connsiteY13" fmla="*/ 267037 h 469338"/>
                    <a:gd name="connsiteX14" fmla="*/ 186117 w 915861"/>
                    <a:gd name="connsiteY14" fmla="*/ 299405 h 469338"/>
                    <a:gd name="connsiteX15" fmla="*/ 218485 w 915861"/>
                    <a:gd name="connsiteY15" fmla="*/ 218485 h 469338"/>
                    <a:gd name="connsiteX16" fmla="*/ 234669 w 915861"/>
                    <a:gd name="connsiteY16" fmla="*/ 194209 h 469338"/>
                    <a:gd name="connsiteX17" fmla="*/ 356050 w 915861"/>
                    <a:gd name="connsiteY17" fmla="*/ 194209 h 469338"/>
                    <a:gd name="connsiteX18" fmla="*/ 380326 w 915861"/>
                    <a:gd name="connsiteY18" fmla="*/ 218485 h 469338"/>
                    <a:gd name="connsiteX19" fmla="*/ 380326 w 915861"/>
                    <a:gd name="connsiteY19" fmla="*/ 267037 h 469338"/>
                    <a:gd name="connsiteX20" fmla="*/ 356050 w 915861"/>
                    <a:gd name="connsiteY20" fmla="*/ 283221 h 469338"/>
                    <a:gd name="connsiteX21" fmla="*/ 323681 w 915861"/>
                    <a:gd name="connsiteY21" fmla="*/ 242761 h 469338"/>
                    <a:gd name="connsiteX22" fmla="*/ 331773 w 915861"/>
                    <a:gd name="connsiteY22" fmla="*/ 218485 h 469338"/>
                    <a:gd name="connsiteX23" fmla="*/ 380326 w 915861"/>
                    <a:gd name="connsiteY23" fmla="*/ 194209 h 469338"/>
                    <a:gd name="connsiteX24" fmla="*/ 428878 w 915861"/>
                    <a:gd name="connsiteY24" fmla="*/ 169932 h 469338"/>
                    <a:gd name="connsiteX25" fmla="*/ 461246 w 915861"/>
                    <a:gd name="connsiteY25" fmla="*/ 178024 h 469338"/>
                    <a:gd name="connsiteX26" fmla="*/ 509798 w 915861"/>
                    <a:gd name="connsiteY26" fmla="*/ 202301 h 469338"/>
                    <a:gd name="connsiteX27" fmla="*/ 509798 w 915861"/>
                    <a:gd name="connsiteY27" fmla="*/ 267037 h 469338"/>
                    <a:gd name="connsiteX28" fmla="*/ 485522 w 915861"/>
                    <a:gd name="connsiteY28" fmla="*/ 275129 h 469338"/>
                    <a:gd name="connsiteX29" fmla="*/ 396510 w 915861"/>
                    <a:gd name="connsiteY29" fmla="*/ 242761 h 469338"/>
                    <a:gd name="connsiteX30" fmla="*/ 436970 w 915861"/>
                    <a:gd name="connsiteY30" fmla="*/ 210393 h 469338"/>
                    <a:gd name="connsiteX31" fmla="*/ 461246 w 915861"/>
                    <a:gd name="connsiteY31" fmla="*/ 194209 h 469338"/>
                    <a:gd name="connsiteX32" fmla="*/ 509798 w 915861"/>
                    <a:gd name="connsiteY32" fmla="*/ 178024 h 469338"/>
                    <a:gd name="connsiteX33" fmla="*/ 623087 w 915861"/>
                    <a:gd name="connsiteY33" fmla="*/ 186117 h 469338"/>
                    <a:gd name="connsiteX34" fmla="*/ 590719 w 915861"/>
                    <a:gd name="connsiteY34" fmla="*/ 250853 h 469338"/>
                    <a:gd name="connsiteX35" fmla="*/ 558350 w 915861"/>
                    <a:gd name="connsiteY35" fmla="*/ 169932 h 469338"/>
                    <a:gd name="connsiteX36" fmla="*/ 679731 w 915861"/>
                    <a:gd name="connsiteY36" fmla="*/ 145656 h 469338"/>
                    <a:gd name="connsiteX37" fmla="*/ 736375 w 915861"/>
                    <a:gd name="connsiteY37" fmla="*/ 153748 h 469338"/>
                    <a:gd name="connsiteX38" fmla="*/ 744467 w 915861"/>
                    <a:gd name="connsiteY38" fmla="*/ 202301 h 469338"/>
                    <a:gd name="connsiteX39" fmla="*/ 720191 w 915861"/>
                    <a:gd name="connsiteY39" fmla="*/ 210393 h 469338"/>
                    <a:gd name="connsiteX40" fmla="*/ 728283 w 915861"/>
                    <a:gd name="connsiteY40" fmla="*/ 113288 h 469338"/>
                    <a:gd name="connsiteX41" fmla="*/ 801111 w 915861"/>
                    <a:gd name="connsiteY41" fmla="*/ 121380 h 469338"/>
                    <a:gd name="connsiteX42" fmla="*/ 809204 w 915861"/>
                    <a:gd name="connsiteY42" fmla="*/ 145656 h 469338"/>
                    <a:gd name="connsiteX43" fmla="*/ 793019 w 915861"/>
                    <a:gd name="connsiteY43" fmla="*/ 129472 h 469338"/>
                    <a:gd name="connsiteX44" fmla="*/ 809204 w 915861"/>
                    <a:gd name="connsiteY44" fmla="*/ 113288 h 469338"/>
                    <a:gd name="connsiteX45" fmla="*/ 865848 w 915861"/>
                    <a:gd name="connsiteY45" fmla="*/ 105196 h 469338"/>
                    <a:gd name="connsiteX46" fmla="*/ 890124 w 915861"/>
                    <a:gd name="connsiteY46" fmla="*/ 97104 h 469338"/>
                    <a:gd name="connsiteX47" fmla="*/ 914400 w 915861"/>
                    <a:gd name="connsiteY47" fmla="*/ 105196 h 469338"/>
                    <a:gd name="connsiteX48" fmla="*/ 906308 w 915861"/>
                    <a:gd name="connsiteY48" fmla="*/ 129472 h 469338"/>
                    <a:gd name="connsiteX49" fmla="*/ 873940 w 915861"/>
                    <a:gd name="connsiteY49" fmla="*/ 121380 h 469338"/>
                    <a:gd name="connsiteX50" fmla="*/ 882032 w 915861"/>
                    <a:gd name="connsiteY50" fmla="*/ 64736 h 469338"/>
                    <a:gd name="connsiteX51" fmla="*/ 890124 w 915861"/>
                    <a:gd name="connsiteY51" fmla="*/ 40460 h 469338"/>
                    <a:gd name="connsiteX52" fmla="*/ 890124 w 915861"/>
                    <a:gd name="connsiteY52" fmla="*/ 0 h 469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915861" h="469338">
                      <a:moveTo>
                        <a:pt x="0" y="469338"/>
                      </a:moveTo>
                      <a:cubicBezTo>
                        <a:pt x="2697" y="447759"/>
                        <a:pt x="-1634" y="424052"/>
                        <a:pt x="8092" y="404601"/>
                      </a:cubicBezTo>
                      <a:cubicBezTo>
                        <a:pt x="11504" y="397777"/>
                        <a:pt x="22780" y="413305"/>
                        <a:pt x="24276" y="420786"/>
                      </a:cubicBezTo>
                      <a:cubicBezTo>
                        <a:pt x="25949" y="429150"/>
                        <a:pt x="18881" y="436970"/>
                        <a:pt x="16184" y="445062"/>
                      </a:cubicBezTo>
                      <a:cubicBezTo>
                        <a:pt x="2013" y="402548"/>
                        <a:pt x="5001" y="423150"/>
                        <a:pt x="16184" y="356049"/>
                      </a:cubicBezTo>
                      <a:cubicBezTo>
                        <a:pt x="18012" y="345079"/>
                        <a:pt x="18758" y="333337"/>
                        <a:pt x="24276" y="323681"/>
                      </a:cubicBezTo>
                      <a:cubicBezTo>
                        <a:pt x="29954" y="313745"/>
                        <a:pt x="40460" y="307497"/>
                        <a:pt x="48552" y="299405"/>
                      </a:cubicBezTo>
                      <a:cubicBezTo>
                        <a:pt x="78223" y="302102"/>
                        <a:pt x="109903" y="296432"/>
                        <a:pt x="137565" y="307497"/>
                      </a:cubicBezTo>
                      <a:cubicBezTo>
                        <a:pt x="145485" y="310665"/>
                        <a:pt x="135505" y="325742"/>
                        <a:pt x="129473" y="331773"/>
                      </a:cubicBezTo>
                      <a:cubicBezTo>
                        <a:pt x="123441" y="337805"/>
                        <a:pt x="113288" y="337168"/>
                        <a:pt x="105196" y="339865"/>
                      </a:cubicBezTo>
                      <a:cubicBezTo>
                        <a:pt x="91709" y="337168"/>
                        <a:pt x="72365" y="343217"/>
                        <a:pt x="64736" y="331773"/>
                      </a:cubicBezTo>
                      <a:cubicBezTo>
                        <a:pt x="59591" y="324055"/>
                        <a:pt x="75907" y="272861"/>
                        <a:pt x="89012" y="267037"/>
                      </a:cubicBezTo>
                      <a:cubicBezTo>
                        <a:pt x="106441" y="259291"/>
                        <a:pt x="126775" y="261642"/>
                        <a:pt x="145657" y="258945"/>
                      </a:cubicBezTo>
                      <a:cubicBezTo>
                        <a:pt x="161841" y="261642"/>
                        <a:pt x="182607" y="255435"/>
                        <a:pt x="194209" y="267037"/>
                      </a:cubicBezTo>
                      <a:cubicBezTo>
                        <a:pt x="202073" y="274901"/>
                        <a:pt x="186117" y="310526"/>
                        <a:pt x="186117" y="299405"/>
                      </a:cubicBezTo>
                      <a:cubicBezTo>
                        <a:pt x="186117" y="231218"/>
                        <a:pt x="180273" y="243960"/>
                        <a:pt x="218485" y="218485"/>
                      </a:cubicBezTo>
                      <a:cubicBezTo>
                        <a:pt x="223880" y="210393"/>
                        <a:pt x="225970" y="198558"/>
                        <a:pt x="234669" y="194209"/>
                      </a:cubicBezTo>
                      <a:cubicBezTo>
                        <a:pt x="267690" y="177699"/>
                        <a:pt x="325904" y="190860"/>
                        <a:pt x="356050" y="194209"/>
                      </a:cubicBezTo>
                      <a:cubicBezTo>
                        <a:pt x="364142" y="202301"/>
                        <a:pt x="373978" y="208963"/>
                        <a:pt x="380326" y="218485"/>
                      </a:cubicBezTo>
                      <a:cubicBezTo>
                        <a:pt x="390134" y="233198"/>
                        <a:pt x="392096" y="252324"/>
                        <a:pt x="380326" y="267037"/>
                      </a:cubicBezTo>
                      <a:cubicBezTo>
                        <a:pt x="374251" y="274631"/>
                        <a:pt x="364142" y="277826"/>
                        <a:pt x="356050" y="283221"/>
                      </a:cubicBezTo>
                      <a:cubicBezTo>
                        <a:pt x="347402" y="274574"/>
                        <a:pt x="325723" y="255012"/>
                        <a:pt x="323681" y="242761"/>
                      </a:cubicBezTo>
                      <a:cubicBezTo>
                        <a:pt x="322279" y="234347"/>
                        <a:pt x="326444" y="225146"/>
                        <a:pt x="331773" y="218485"/>
                      </a:cubicBezTo>
                      <a:cubicBezTo>
                        <a:pt x="343181" y="204225"/>
                        <a:pt x="364334" y="199540"/>
                        <a:pt x="380326" y="194209"/>
                      </a:cubicBezTo>
                      <a:cubicBezTo>
                        <a:pt x="392600" y="186026"/>
                        <a:pt x="412126" y="169932"/>
                        <a:pt x="428878" y="169932"/>
                      </a:cubicBezTo>
                      <a:cubicBezTo>
                        <a:pt x="439999" y="169932"/>
                        <a:pt x="450553" y="174969"/>
                        <a:pt x="461246" y="178024"/>
                      </a:cubicBezTo>
                      <a:cubicBezTo>
                        <a:pt x="490558" y="186399"/>
                        <a:pt x="483202" y="184570"/>
                        <a:pt x="509798" y="202301"/>
                      </a:cubicBezTo>
                      <a:cubicBezTo>
                        <a:pt x="517529" y="225495"/>
                        <a:pt x="527158" y="240997"/>
                        <a:pt x="509798" y="267037"/>
                      </a:cubicBezTo>
                      <a:cubicBezTo>
                        <a:pt x="505067" y="274134"/>
                        <a:pt x="493614" y="272432"/>
                        <a:pt x="485522" y="275129"/>
                      </a:cubicBezTo>
                      <a:cubicBezTo>
                        <a:pt x="474252" y="274002"/>
                        <a:pt x="388588" y="290295"/>
                        <a:pt x="396510" y="242761"/>
                      </a:cubicBezTo>
                      <a:cubicBezTo>
                        <a:pt x="401470" y="212999"/>
                        <a:pt x="417461" y="220147"/>
                        <a:pt x="436970" y="210393"/>
                      </a:cubicBezTo>
                      <a:cubicBezTo>
                        <a:pt x="445669" y="206044"/>
                        <a:pt x="452359" y="198159"/>
                        <a:pt x="461246" y="194209"/>
                      </a:cubicBezTo>
                      <a:cubicBezTo>
                        <a:pt x="476835" y="187280"/>
                        <a:pt x="509798" y="178024"/>
                        <a:pt x="509798" y="178024"/>
                      </a:cubicBezTo>
                      <a:cubicBezTo>
                        <a:pt x="547561" y="180722"/>
                        <a:pt x="590844" y="166275"/>
                        <a:pt x="623087" y="186117"/>
                      </a:cubicBezTo>
                      <a:cubicBezTo>
                        <a:pt x="688426" y="226326"/>
                        <a:pt x="599710" y="247856"/>
                        <a:pt x="590719" y="250853"/>
                      </a:cubicBezTo>
                      <a:cubicBezTo>
                        <a:pt x="549002" y="242510"/>
                        <a:pt x="508434" y="248370"/>
                        <a:pt x="558350" y="169932"/>
                      </a:cubicBezTo>
                      <a:cubicBezTo>
                        <a:pt x="569264" y="152781"/>
                        <a:pt x="677014" y="145958"/>
                        <a:pt x="679731" y="145656"/>
                      </a:cubicBezTo>
                      <a:cubicBezTo>
                        <a:pt x="698612" y="148353"/>
                        <a:pt x="718946" y="146002"/>
                        <a:pt x="736375" y="153748"/>
                      </a:cubicBezTo>
                      <a:cubicBezTo>
                        <a:pt x="754945" y="162001"/>
                        <a:pt x="757692" y="189076"/>
                        <a:pt x="744467" y="202301"/>
                      </a:cubicBezTo>
                      <a:cubicBezTo>
                        <a:pt x="738436" y="208333"/>
                        <a:pt x="728283" y="207696"/>
                        <a:pt x="720191" y="210393"/>
                      </a:cubicBezTo>
                      <a:cubicBezTo>
                        <a:pt x="722888" y="178025"/>
                        <a:pt x="706434" y="137322"/>
                        <a:pt x="728283" y="113288"/>
                      </a:cubicBezTo>
                      <a:cubicBezTo>
                        <a:pt x="744713" y="95215"/>
                        <a:pt x="778433" y="112309"/>
                        <a:pt x="801111" y="121380"/>
                      </a:cubicBezTo>
                      <a:cubicBezTo>
                        <a:pt x="809031" y="124548"/>
                        <a:pt x="815235" y="139625"/>
                        <a:pt x="809204" y="145656"/>
                      </a:cubicBezTo>
                      <a:lnTo>
                        <a:pt x="793019" y="129472"/>
                      </a:lnTo>
                      <a:cubicBezTo>
                        <a:pt x="798414" y="124077"/>
                        <a:pt x="801966" y="115701"/>
                        <a:pt x="809204" y="113288"/>
                      </a:cubicBezTo>
                      <a:cubicBezTo>
                        <a:pt x="827298" y="107257"/>
                        <a:pt x="847145" y="108937"/>
                        <a:pt x="865848" y="105196"/>
                      </a:cubicBezTo>
                      <a:cubicBezTo>
                        <a:pt x="874212" y="103523"/>
                        <a:pt x="882032" y="99801"/>
                        <a:pt x="890124" y="97104"/>
                      </a:cubicBezTo>
                      <a:cubicBezTo>
                        <a:pt x="898216" y="99801"/>
                        <a:pt x="910585" y="97567"/>
                        <a:pt x="914400" y="105196"/>
                      </a:cubicBezTo>
                      <a:cubicBezTo>
                        <a:pt x="918215" y="112825"/>
                        <a:pt x="914228" y="126304"/>
                        <a:pt x="906308" y="129472"/>
                      </a:cubicBezTo>
                      <a:cubicBezTo>
                        <a:pt x="895982" y="133602"/>
                        <a:pt x="884729" y="124077"/>
                        <a:pt x="873940" y="121380"/>
                      </a:cubicBezTo>
                      <a:cubicBezTo>
                        <a:pt x="876637" y="102499"/>
                        <a:pt x="878291" y="83439"/>
                        <a:pt x="882032" y="64736"/>
                      </a:cubicBezTo>
                      <a:cubicBezTo>
                        <a:pt x="883705" y="56372"/>
                        <a:pt x="889066" y="48924"/>
                        <a:pt x="890124" y="40460"/>
                      </a:cubicBezTo>
                      <a:cubicBezTo>
                        <a:pt x="891797" y="27077"/>
                        <a:pt x="890124" y="13487"/>
                        <a:pt x="890124" y="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0" name="Tekstvak 19">
                  <a:extLst>
                    <a:ext uri="{FF2B5EF4-FFF2-40B4-BE49-F238E27FC236}">
                      <a16:creationId xmlns:a16="http://schemas.microsoft.com/office/drawing/2014/main" id="{8F0EC496-A2B4-4DF5-B074-34023D880BE5}"/>
                    </a:ext>
                  </a:extLst>
                </p:cNvPr>
                <p:cNvSpPr txBox="1"/>
                <p:nvPr/>
              </p:nvSpPr>
              <p:spPr>
                <a:xfrm>
                  <a:off x="398018" y="1289211"/>
                  <a:ext cx="8507871" cy="37548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               </a:t>
                  </a:r>
                  <a:r>
                    <a:rPr lang="nl-NL" b="1" dirty="0"/>
                    <a:t>H</a:t>
                  </a:r>
                  <a:r>
                    <a:rPr lang="nl-NL" b="1" baseline="-25000" dirty="0"/>
                    <a:t>2</a:t>
                  </a:r>
                  <a:r>
                    <a:rPr lang="nl-NL" b="1" dirty="0"/>
                    <a:t>O</a:t>
                  </a:r>
                  <a:r>
                    <a:rPr lang="nl-NL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 </a:t>
                  </a:r>
                  <a:r>
                    <a:rPr lang="nl-NL" b="1" dirty="0"/>
                    <a:t>+</a:t>
                  </a:r>
                  <a:r>
                    <a:rPr lang="nl-NL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  </a:t>
                  </a:r>
                  <a:r>
                    <a:rPr lang="nl-NL" b="1" dirty="0"/>
                    <a:t>CO</a:t>
                  </a:r>
                  <a:r>
                    <a:rPr lang="nl-NL" b="1" baseline="-25000" dirty="0"/>
                    <a:t>2</a:t>
                  </a:r>
                  <a:r>
                    <a:rPr lang="nl-NL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                                                                                             </a:t>
                  </a:r>
                  <a:r>
                    <a:rPr lang="nl-NL" dirty="0"/>
                    <a:t>(N</a:t>
                  </a:r>
                  <a:r>
                    <a:rPr lang="nl-NL" baseline="-25000" dirty="0"/>
                    <a:t>2</a:t>
                  </a:r>
                  <a:r>
                    <a:rPr lang="nl-NL" dirty="0"/>
                    <a:t>)</a:t>
                  </a:r>
                </a:p>
                <a:p>
                  <a:endParaRPr lang="nl-NL" sz="24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  <a:p>
                  <a:r>
                    <a:rPr lang="nl-NL" dirty="0"/>
                    <a:t>           </a:t>
                  </a:r>
                  <a:r>
                    <a:rPr lang="nl-NL" sz="400" dirty="0"/>
                    <a:t>         </a:t>
                  </a:r>
                  <a:r>
                    <a:rPr lang="nl-NL" dirty="0">
                      <a:solidFill>
                        <a:schemeClr val="bg1"/>
                      </a:solidFill>
                    </a:rPr>
                    <a:t>poreuze elektrodes</a:t>
                  </a:r>
                </a:p>
                <a:p>
                  <a:r>
                    <a:rPr lang="nl-NL" dirty="0"/>
                    <a:t>                                                                            </a:t>
                  </a:r>
                </a:p>
                <a:p>
                  <a:r>
                    <a:rPr lang="nl-NL" dirty="0"/>
                    <a:t>             </a:t>
                  </a:r>
                </a:p>
                <a:p>
                  <a:endParaRPr lang="nl-NL" dirty="0">
                    <a:solidFill>
                      <a:srgbClr val="C00000"/>
                    </a:solidFill>
                  </a:endParaRPr>
                </a:p>
                <a:p>
                  <a:r>
                    <a:rPr lang="nl-NL" dirty="0"/>
                    <a:t>			                elektrolyt: </a:t>
                  </a:r>
                </a:p>
                <a:p>
                  <a:r>
                    <a:rPr lang="nl-NL" dirty="0">
                      <a:solidFill>
                        <a:srgbClr val="C00000"/>
                      </a:solidFill>
                    </a:rPr>
                    <a:t>			                </a:t>
                  </a:r>
                  <a:r>
                    <a:rPr lang="nl-NL" dirty="0"/>
                    <a:t>gesmolten </a:t>
                  </a:r>
                </a:p>
                <a:p>
                  <a:r>
                    <a:rPr lang="nl-NL" dirty="0"/>
                    <a:t>                                                                        K</a:t>
                  </a:r>
                  <a:r>
                    <a:rPr lang="nl-NL" baseline="-25000" dirty="0"/>
                    <a:t>2</a:t>
                  </a:r>
                  <a:r>
                    <a:rPr lang="nl-NL" dirty="0"/>
                    <a:t>CO</a:t>
                  </a:r>
                  <a:r>
                    <a:rPr lang="nl-NL" baseline="-25000" dirty="0"/>
                    <a:t>3</a:t>
                  </a:r>
                </a:p>
                <a:p>
                  <a:endParaRPr lang="nl-NL" dirty="0">
                    <a:solidFill>
                      <a:srgbClr val="C00000"/>
                    </a:solidFill>
                  </a:endParaRPr>
                </a:p>
                <a:p>
                  <a:endParaRPr lang="nl-NL" sz="1600" dirty="0">
                    <a:solidFill>
                      <a:srgbClr val="C00000"/>
                    </a:solidFill>
                  </a:endParaRPr>
                </a:p>
                <a:p>
                  <a:r>
                    <a:rPr lang="nl-NL" dirty="0">
                      <a:solidFill>
                        <a:srgbClr val="00B050"/>
                      </a:solidFill>
                    </a:rPr>
                    <a:t>                            </a:t>
                  </a:r>
                  <a:r>
                    <a:rPr lang="nl-NL" b="1" dirty="0"/>
                    <a:t>H</a:t>
                  </a:r>
                  <a:r>
                    <a:rPr lang="nl-NL" b="1" baseline="-25000" dirty="0"/>
                    <a:t>2</a:t>
                  </a:r>
                  <a:r>
                    <a:rPr lang="nl-NL" dirty="0"/>
                    <a:t>                                                                                           </a:t>
                  </a:r>
                  <a:r>
                    <a:rPr lang="nl-NL" b="1" dirty="0"/>
                    <a:t>CO</a:t>
                  </a:r>
                  <a:r>
                    <a:rPr lang="nl-NL" b="1" baseline="-25000" dirty="0"/>
                    <a:t>2</a:t>
                  </a:r>
                  <a:r>
                    <a:rPr lang="nl-NL" b="1" dirty="0"/>
                    <a:t> en O</a:t>
                  </a:r>
                  <a:r>
                    <a:rPr lang="nl-NL" b="1" baseline="-25000" dirty="0"/>
                    <a:t>2</a:t>
                  </a:r>
                  <a:r>
                    <a:rPr lang="nl-NL" b="1" dirty="0"/>
                    <a:t>    </a:t>
                  </a:r>
                  <a:r>
                    <a:rPr lang="nl-NL" dirty="0"/>
                    <a:t>(N</a:t>
                  </a:r>
                  <a:r>
                    <a:rPr lang="nl-NL" baseline="-25000" dirty="0"/>
                    <a:t>2</a:t>
                  </a:r>
                  <a:r>
                    <a:rPr lang="nl-NL" dirty="0"/>
                    <a:t>)</a:t>
                  </a:r>
                </a:p>
                <a:p>
                  <a:r>
                    <a:rPr lang="nl-NL" dirty="0"/>
                    <a:t>                   </a:t>
                  </a:r>
                </a:p>
              </p:txBody>
            </p:sp>
          </p:grpSp>
          <p:sp>
            <p:nvSpPr>
              <p:cNvPr id="46" name="PIJL-RECHTS 14">
                <a:extLst>
                  <a:ext uri="{FF2B5EF4-FFF2-40B4-BE49-F238E27FC236}">
                    <a16:creationId xmlns:a16="http://schemas.microsoft.com/office/drawing/2014/main" id="{9B823CFF-DA0C-4D38-894F-A1A3E2B09E6D}"/>
                  </a:ext>
                </a:extLst>
              </p:cNvPr>
              <p:cNvSpPr/>
              <p:nvPr/>
            </p:nvSpPr>
            <p:spPr>
              <a:xfrm>
                <a:off x="6437670" y="1916239"/>
                <a:ext cx="350158" cy="136800"/>
              </a:xfrm>
              <a:prstGeom prst="rightArrow">
                <a:avLst/>
              </a:prstGeom>
              <a:solidFill>
                <a:srgbClr val="7030A0">
                  <a:alpha val="50196"/>
                </a:srgb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</p:grpSp>
        <p:sp>
          <p:nvSpPr>
            <p:cNvPr id="26" name="PIJL-RECHTS 14">
              <a:extLst>
                <a:ext uri="{FF2B5EF4-FFF2-40B4-BE49-F238E27FC236}">
                  <a16:creationId xmlns:a16="http://schemas.microsoft.com/office/drawing/2014/main" id="{42108B7B-382E-4D4A-A9DD-D3B8CA9F6097}"/>
                </a:ext>
              </a:extLst>
            </p:cNvPr>
            <p:cNvSpPr/>
            <p:nvPr/>
          </p:nvSpPr>
          <p:spPr>
            <a:xfrm rot="21160754">
              <a:off x="3955009" y="1161853"/>
              <a:ext cx="350158" cy="84710"/>
            </a:xfrm>
            <a:prstGeom prst="rightArrow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28" name="PIJL-RECHTS 13">
              <a:extLst>
                <a:ext uri="{FF2B5EF4-FFF2-40B4-BE49-F238E27FC236}">
                  <a16:creationId xmlns:a16="http://schemas.microsoft.com/office/drawing/2014/main" id="{44A52EFD-BBA3-4BC0-BD0C-E3B900EACCB0}"/>
                </a:ext>
              </a:extLst>
            </p:cNvPr>
            <p:cNvSpPr/>
            <p:nvPr/>
          </p:nvSpPr>
          <p:spPr>
            <a:xfrm rot="10800000">
              <a:off x="2353210" y="1916239"/>
              <a:ext cx="350158" cy="136800"/>
            </a:xfrm>
            <a:prstGeom prst="rightArrow">
              <a:avLst/>
            </a:prstGeom>
            <a:solidFill>
              <a:srgbClr val="00B050">
                <a:alpha val="50196"/>
              </a:srgb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7" name="Tekstvak 26">
            <a:extLst>
              <a:ext uri="{FF2B5EF4-FFF2-40B4-BE49-F238E27FC236}">
                <a16:creationId xmlns:a16="http://schemas.microsoft.com/office/drawing/2014/main" id="{C79CE8FB-08A3-4B79-89B3-8A957757F9BA}"/>
              </a:ext>
            </a:extLst>
          </p:cNvPr>
          <p:cNvSpPr txBox="1"/>
          <p:nvPr/>
        </p:nvSpPr>
        <p:spPr>
          <a:xfrm>
            <a:off x="446570" y="263832"/>
            <a:ext cx="8697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Carbonaatcel</a:t>
            </a:r>
            <a:r>
              <a:rPr lang="nl-NL" dirty="0"/>
              <a:t>				</a:t>
            </a:r>
            <a:r>
              <a:rPr lang="nl-NL" dirty="0">
                <a:solidFill>
                  <a:srgbClr val="FF0000"/>
                </a:solidFill>
              </a:rPr>
              <a:t>    Geef de halfreacties en de totaalreactie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2982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ep 17">
            <a:extLst>
              <a:ext uri="{FF2B5EF4-FFF2-40B4-BE49-F238E27FC236}">
                <a16:creationId xmlns:a16="http://schemas.microsoft.com/office/drawing/2014/main" id="{873F5180-1F94-4392-B262-ECA9C31A2E8D}"/>
              </a:ext>
            </a:extLst>
          </p:cNvPr>
          <p:cNvGrpSpPr/>
          <p:nvPr/>
        </p:nvGrpSpPr>
        <p:grpSpPr>
          <a:xfrm>
            <a:off x="446570" y="545843"/>
            <a:ext cx="8507871" cy="4999948"/>
            <a:chOff x="446570" y="545843"/>
            <a:chExt cx="8507871" cy="4999948"/>
          </a:xfrm>
        </p:grpSpPr>
        <p:grpSp>
          <p:nvGrpSpPr>
            <p:cNvPr id="47" name="Groep 46">
              <a:extLst>
                <a:ext uri="{FF2B5EF4-FFF2-40B4-BE49-F238E27FC236}">
                  <a16:creationId xmlns:a16="http://schemas.microsoft.com/office/drawing/2014/main" id="{F15A4778-BBF7-49F8-9128-3B308E6CB81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6570" y="545843"/>
              <a:ext cx="8507871" cy="4999948"/>
              <a:chOff x="446570" y="545843"/>
              <a:chExt cx="8507871" cy="4999948"/>
            </a:xfrm>
          </p:grpSpPr>
          <p:grpSp>
            <p:nvGrpSpPr>
              <p:cNvPr id="2" name="Groep 1">
                <a:extLst>
                  <a:ext uri="{FF2B5EF4-FFF2-40B4-BE49-F238E27FC236}">
                    <a16:creationId xmlns:a16="http://schemas.microsoft.com/office/drawing/2014/main" id="{919D063F-B420-494A-8FC5-82B6A5ACFA05}"/>
                  </a:ext>
                </a:extLst>
              </p:cNvPr>
              <p:cNvGrpSpPr/>
              <p:nvPr/>
            </p:nvGrpSpPr>
            <p:grpSpPr>
              <a:xfrm>
                <a:off x="446570" y="545843"/>
                <a:ext cx="8507871" cy="4999948"/>
                <a:chOff x="398018" y="44137"/>
                <a:chExt cx="8507871" cy="4999948"/>
              </a:xfrm>
            </p:grpSpPr>
            <p:sp>
              <p:nvSpPr>
                <p:cNvPr id="17" name="Tekstvak 16">
                  <a:extLst>
                    <a:ext uri="{FF2B5EF4-FFF2-40B4-BE49-F238E27FC236}">
                      <a16:creationId xmlns:a16="http://schemas.microsoft.com/office/drawing/2014/main" id="{370EA5BA-BD00-42FF-8EBF-2634FBB0143C}"/>
                    </a:ext>
                  </a:extLst>
                </p:cNvPr>
                <p:cNvSpPr txBox="1"/>
                <p:nvPr/>
              </p:nvSpPr>
              <p:spPr>
                <a:xfrm>
                  <a:off x="3309944" y="344328"/>
                  <a:ext cx="4338293" cy="9068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2000" dirty="0"/>
                    <a:t>           e</a:t>
                  </a:r>
                  <a:r>
                    <a:rPr lang="nl-NL" sz="2000" baseline="30000" dirty="0"/>
                    <a:t>-</a:t>
                  </a:r>
                </a:p>
                <a:p>
                  <a:r>
                    <a:rPr lang="nl-NL" sz="3200" dirty="0"/>
                    <a:t>–                     </a:t>
                  </a:r>
                  <a:r>
                    <a:rPr lang="nl-NL" sz="800" dirty="0"/>
                    <a:t>  </a:t>
                  </a:r>
                  <a:r>
                    <a:rPr lang="nl-NL" sz="3200" dirty="0"/>
                    <a:t>+</a:t>
                  </a:r>
                </a:p>
              </p:txBody>
            </p:sp>
            <p:pic>
              <p:nvPicPr>
                <p:cNvPr id="3" name="Afbeelding 2">
                  <a:extLst>
                    <a:ext uri="{FF2B5EF4-FFF2-40B4-BE49-F238E27FC236}">
                      <a16:creationId xmlns:a16="http://schemas.microsoft.com/office/drawing/2014/main" id="{DA744BB5-93E2-43C7-825D-DBBA25DE01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13172" y="44137"/>
                  <a:ext cx="459021" cy="612027"/>
                </a:xfrm>
                <a:prstGeom prst="rect">
                  <a:avLst/>
                </a:prstGeom>
              </p:spPr>
            </p:pic>
            <p:pic>
              <p:nvPicPr>
                <p:cNvPr id="4" name="Afbeelding 3">
                  <a:extLst>
                    <a:ext uri="{FF2B5EF4-FFF2-40B4-BE49-F238E27FC236}">
                      <a16:creationId xmlns:a16="http://schemas.microsoft.com/office/drawing/2014/main" id="{25CEB14F-2F8F-4F11-8272-FDA31436FA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656" t="23645" r="17474" b="11989"/>
                <a:stretch/>
              </p:blipFill>
              <p:spPr>
                <a:xfrm>
                  <a:off x="1921933" y="1135839"/>
                  <a:ext cx="5253992" cy="3848855"/>
                </a:xfrm>
                <a:prstGeom prst="rect">
                  <a:avLst/>
                </a:prstGeom>
              </p:spPr>
            </p:pic>
            <p:sp>
              <p:nvSpPr>
                <p:cNvPr id="5" name="Rechthoek 4">
                  <a:extLst>
                    <a:ext uri="{FF2B5EF4-FFF2-40B4-BE49-F238E27FC236}">
                      <a16:creationId xmlns:a16="http://schemas.microsoft.com/office/drawing/2014/main" id="{1F571ADF-818B-417C-BDE1-801790752670}"/>
                    </a:ext>
                  </a:extLst>
                </p:cNvPr>
                <p:cNvSpPr/>
                <p:nvPr/>
              </p:nvSpPr>
              <p:spPr>
                <a:xfrm>
                  <a:off x="3820795" y="1269566"/>
                  <a:ext cx="1456267" cy="3581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6" name="Rechthoek 5">
                  <a:extLst>
                    <a:ext uri="{FF2B5EF4-FFF2-40B4-BE49-F238E27FC236}">
                      <a16:creationId xmlns:a16="http://schemas.microsoft.com/office/drawing/2014/main" id="{95D2306A-8B42-4B43-A75D-E8D58B7A5A7B}"/>
                    </a:ext>
                  </a:extLst>
                </p:cNvPr>
                <p:cNvSpPr/>
                <p:nvPr/>
              </p:nvSpPr>
              <p:spPr>
                <a:xfrm>
                  <a:off x="6347637" y="1142439"/>
                  <a:ext cx="1456267" cy="35748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7" name="Rechthoek 6">
                  <a:extLst>
                    <a:ext uri="{FF2B5EF4-FFF2-40B4-BE49-F238E27FC236}">
                      <a16:creationId xmlns:a16="http://schemas.microsoft.com/office/drawing/2014/main" id="{4E375622-BE32-4F44-9451-32D07C3FCA91}"/>
                    </a:ext>
                  </a:extLst>
                </p:cNvPr>
                <p:cNvSpPr/>
                <p:nvPr/>
              </p:nvSpPr>
              <p:spPr>
                <a:xfrm>
                  <a:off x="1262382" y="1135839"/>
                  <a:ext cx="1456267" cy="3581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8" name="Rechthoek 7">
                  <a:extLst>
                    <a:ext uri="{FF2B5EF4-FFF2-40B4-BE49-F238E27FC236}">
                      <a16:creationId xmlns:a16="http://schemas.microsoft.com/office/drawing/2014/main" id="{B25B5A1F-E1FE-4DB8-A3EB-A96F76D2EC60}"/>
                    </a:ext>
                  </a:extLst>
                </p:cNvPr>
                <p:cNvSpPr/>
                <p:nvPr/>
              </p:nvSpPr>
              <p:spPr>
                <a:xfrm>
                  <a:off x="3545848" y="1082517"/>
                  <a:ext cx="172800" cy="3780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9" name="Rechthoek 8">
                  <a:extLst>
                    <a:ext uri="{FF2B5EF4-FFF2-40B4-BE49-F238E27FC236}">
                      <a16:creationId xmlns:a16="http://schemas.microsoft.com/office/drawing/2014/main" id="{3B01619B-902A-42C3-A2EB-0F098FF5838D}"/>
                    </a:ext>
                  </a:extLst>
                </p:cNvPr>
                <p:cNvSpPr/>
                <p:nvPr/>
              </p:nvSpPr>
              <p:spPr>
                <a:xfrm>
                  <a:off x="5377397" y="1082517"/>
                  <a:ext cx="158212" cy="3780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0" name="Rechthoek 9">
                  <a:extLst>
                    <a:ext uri="{FF2B5EF4-FFF2-40B4-BE49-F238E27FC236}">
                      <a16:creationId xmlns:a16="http://schemas.microsoft.com/office/drawing/2014/main" id="{271E0048-849C-4B0E-BFE2-3C995D4DD22C}"/>
                    </a:ext>
                  </a:extLst>
                </p:cNvPr>
                <p:cNvSpPr/>
                <p:nvPr/>
              </p:nvSpPr>
              <p:spPr>
                <a:xfrm>
                  <a:off x="5321051" y="1172517"/>
                  <a:ext cx="45719" cy="36900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1" name="Rechthoek 10">
                  <a:extLst>
                    <a:ext uri="{FF2B5EF4-FFF2-40B4-BE49-F238E27FC236}">
                      <a16:creationId xmlns:a16="http://schemas.microsoft.com/office/drawing/2014/main" id="{3EBBEF99-2579-4314-BB0B-E30E4FC62340}"/>
                    </a:ext>
                  </a:extLst>
                </p:cNvPr>
                <p:cNvSpPr/>
                <p:nvPr/>
              </p:nvSpPr>
              <p:spPr>
                <a:xfrm>
                  <a:off x="3737856" y="1160966"/>
                  <a:ext cx="45719" cy="37080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2" name="PIJL-RECHTS 13">
                  <a:extLst>
                    <a:ext uri="{FF2B5EF4-FFF2-40B4-BE49-F238E27FC236}">
                      <a16:creationId xmlns:a16="http://schemas.microsoft.com/office/drawing/2014/main" id="{2701AC4C-9333-4094-B190-2DC737264F11}"/>
                    </a:ext>
                  </a:extLst>
                </p:cNvPr>
                <p:cNvSpPr/>
                <p:nvPr/>
              </p:nvSpPr>
              <p:spPr>
                <a:xfrm>
                  <a:off x="2324450" y="4508113"/>
                  <a:ext cx="350158" cy="136800"/>
                </a:xfrm>
                <a:prstGeom prst="rightArrow">
                  <a:avLst/>
                </a:prstGeom>
                <a:solidFill>
                  <a:srgbClr val="00B05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3" name="PIJL-RECHTS 14">
                  <a:extLst>
                    <a:ext uri="{FF2B5EF4-FFF2-40B4-BE49-F238E27FC236}">
                      <a16:creationId xmlns:a16="http://schemas.microsoft.com/office/drawing/2014/main" id="{7AEFC077-62B4-478D-8B5B-68747E057303}"/>
                    </a:ext>
                  </a:extLst>
                </p:cNvPr>
                <p:cNvSpPr/>
                <p:nvPr/>
              </p:nvSpPr>
              <p:spPr>
                <a:xfrm rot="10800000">
                  <a:off x="6410006" y="4525745"/>
                  <a:ext cx="350158" cy="136800"/>
                </a:xfrm>
                <a:prstGeom prst="rightArrow">
                  <a:avLst/>
                </a:prstGeom>
                <a:solidFill>
                  <a:srgbClr val="7030A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4" name="Rechthoek 13">
                  <a:extLst>
                    <a:ext uri="{FF2B5EF4-FFF2-40B4-BE49-F238E27FC236}">
                      <a16:creationId xmlns:a16="http://schemas.microsoft.com/office/drawing/2014/main" id="{E54FC98F-B1A7-4771-93F3-2C17BEF854DB}"/>
                    </a:ext>
                  </a:extLst>
                </p:cNvPr>
                <p:cNvSpPr/>
                <p:nvPr/>
              </p:nvSpPr>
              <p:spPr>
                <a:xfrm>
                  <a:off x="3776273" y="1172517"/>
                  <a:ext cx="1532820" cy="369000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5" name="Gebogen pijl 10">
                  <a:extLst>
                    <a:ext uri="{FF2B5EF4-FFF2-40B4-BE49-F238E27FC236}">
                      <a16:creationId xmlns:a16="http://schemas.microsoft.com/office/drawing/2014/main" id="{5417E976-BF8B-41F1-8F02-32C58463B110}"/>
                    </a:ext>
                  </a:extLst>
                </p:cNvPr>
                <p:cNvSpPr/>
                <p:nvPr/>
              </p:nvSpPr>
              <p:spPr>
                <a:xfrm rot="16200000">
                  <a:off x="5499583" y="4272006"/>
                  <a:ext cx="301336" cy="391742"/>
                </a:xfrm>
                <a:prstGeom prst="bentArrow">
                  <a:avLst/>
                </a:prstGeom>
                <a:solidFill>
                  <a:srgbClr val="7030A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Gebogen pijl 16">
                  <a:extLst>
                    <a:ext uri="{FF2B5EF4-FFF2-40B4-BE49-F238E27FC236}">
                      <a16:creationId xmlns:a16="http://schemas.microsoft.com/office/drawing/2014/main" id="{400E2999-AE8C-4520-A33C-69FBE3E73DFD}"/>
                    </a:ext>
                  </a:extLst>
                </p:cNvPr>
                <p:cNvSpPr/>
                <p:nvPr/>
              </p:nvSpPr>
              <p:spPr>
                <a:xfrm rot="16200000" flipV="1">
                  <a:off x="3286699" y="4276086"/>
                  <a:ext cx="301336" cy="383582"/>
                </a:xfrm>
                <a:prstGeom prst="bentArrow">
                  <a:avLst/>
                </a:prstGeom>
                <a:solidFill>
                  <a:srgbClr val="00B05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Vrije vorm 28">
                  <a:extLst>
                    <a:ext uri="{FF2B5EF4-FFF2-40B4-BE49-F238E27FC236}">
                      <a16:creationId xmlns:a16="http://schemas.microsoft.com/office/drawing/2014/main" id="{CD6A5CE7-41D0-4945-9E8D-FEF00E5CCF90}"/>
                    </a:ext>
                  </a:extLst>
                </p:cNvPr>
                <p:cNvSpPr/>
                <p:nvPr/>
              </p:nvSpPr>
              <p:spPr>
                <a:xfrm>
                  <a:off x="4580092" y="558305"/>
                  <a:ext cx="894541" cy="509844"/>
                </a:xfrm>
                <a:custGeom>
                  <a:avLst/>
                  <a:gdLst>
                    <a:gd name="connsiteX0" fmla="*/ 865848 w 894541"/>
                    <a:gd name="connsiteY0" fmla="*/ 509844 h 509844"/>
                    <a:gd name="connsiteX1" fmla="*/ 882032 w 894541"/>
                    <a:gd name="connsiteY1" fmla="*/ 477476 h 509844"/>
                    <a:gd name="connsiteX2" fmla="*/ 793020 w 894541"/>
                    <a:gd name="connsiteY2" fmla="*/ 453199 h 509844"/>
                    <a:gd name="connsiteX3" fmla="*/ 801112 w 894541"/>
                    <a:gd name="connsiteY3" fmla="*/ 477476 h 509844"/>
                    <a:gd name="connsiteX4" fmla="*/ 882032 w 894541"/>
                    <a:gd name="connsiteY4" fmla="*/ 453199 h 509844"/>
                    <a:gd name="connsiteX5" fmla="*/ 882032 w 894541"/>
                    <a:gd name="connsiteY5" fmla="*/ 307543 h 509844"/>
                    <a:gd name="connsiteX6" fmla="*/ 873940 w 894541"/>
                    <a:gd name="connsiteY6" fmla="*/ 283267 h 509844"/>
                    <a:gd name="connsiteX7" fmla="*/ 825388 w 894541"/>
                    <a:gd name="connsiteY7" fmla="*/ 250899 h 509844"/>
                    <a:gd name="connsiteX8" fmla="*/ 768743 w 894541"/>
                    <a:gd name="connsiteY8" fmla="*/ 258991 h 509844"/>
                    <a:gd name="connsiteX9" fmla="*/ 776835 w 894541"/>
                    <a:gd name="connsiteY9" fmla="*/ 299451 h 509844"/>
                    <a:gd name="connsiteX10" fmla="*/ 801112 w 894541"/>
                    <a:gd name="connsiteY10" fmla="*/ 291359 h 509844"/>
                    <a:gd name="connsiteX11" fmla="*/ 809204 w 894541"/>
                    <a:gd name="connsiteY11" fmla="*/ 267083 h 509844"/>
                    <a:gd name="connsiteX12" fmla="*/ 784927 w 894541"/>
                    <a:gd name="connsiteY12" fmla="*/ 226622 h 509844"/>
                    <a:gd name="connsiteX13" fmla="*/ 736375 w 894541"/>
                    <a:gd name="connsiteY13" fmla="*/ 210438 h 509844"/>
                    <a:gd name="connsiteX14" fmla="*/ 712099 w 894541"/>
                    <a:gd name="connsiteY14" fmla="*/ 202346 h 509844"/>
                    <a:gd name="connsiteX15" fmla="*/ 623087 w 894541"/>
                    <a:gd name="connsiteY15" fmla="*/ 218530 h 509844"/>
                    <a:gd name="connsiteX16" fmla="*/ 598811 w 894541"/>
                    <a:gd name="connsiteY16" fmla="*/ 234714 h 509844"/>
                    <a:gd name="connsiteX17" fmla="*/ 647363 w 894541"/>
                    <a:gd name="connsiteY17" fmla="*/ 250899 h 509844"/>
                    <a:gd name="connsiteX18" fmla="*/ 639271 w 894541"/>
                    <a:gd name="connsiteY18" fmla="*/ 186162 h 509844"/>
                    <a:gd name="connsiteX19" fmla="*/ 614995 w 894541"/>
                    <a:gd name="connsiteY19" fmla="*/ 169978 h 509844"/>
                    <a:gd name="connsiteX20" fmla="*/ 550258 w 894541"/>
                    <a:gd name="connsiteY20" fmla="*/ 153794 h 509844"/>
                    <a:gd name="connsiteX21" fmla="*/ 485522 w 894541"/>
                    <a:gd name="connsiteY21" fmla="*/ 186162 h 509844"/>
                    <a:gd name="connsiteX22" fmla="*/ 493614 w 894541"/>
                    <a:gd name="connsiteY22" fmla="*/ 226622 h 509844"/>
                    <a:gd name="connsiteX23" fmla="*/ 517890 w 894541"/>
                    <a:gd name="connsiteY23" fmla="*/ 218530 h 509844"/>
                    <a:gd name="connsiteX24" fmla="*/ 534074 w 894541"/>
                    <a:gd name="connsiteY24" fmla="*/ 121426 h 509844"/>
                    <a:gd name="connsiteX25" fmla="*/ 445062 w 894541"/>
                    <a:gd name="connsiteY25" fmla="*/ 97150 h 509844"/>
                    <a:gd name="connsiteX26" fmla="*/ 396510 w 894541"/>
                    <a:gd name="connsiteY26" fmla="*/ 80966 h 509844"/>
                    <a:gd name="connsiteX27" fmla="*/ 323681 w 894541"/>
                    <a:gd name="connsiteY27" fmla="*/ 89058 h 509844"/>
                    <a:gd name="connsiteX28" fmla="*/ 331773 w 894541"/>
                    <a:gd name="connsiteY28" fmla="*/ 121426 h 509844"/>
                    <a:gd name="connsiteX29" fmla="*/ 339866 w 894541"/>
                    <a:gd name="connsiteY29" fmla="*/ 97150 h 509844"/>
                    <a:gd name="connsiteX30" fmla="*/ 323681 w 894541"/>
                    <a:gd name="connsiteY30" fmla="*/ 48598 h 509844"/>
                    <a:gd name="connsiteX31" fmla="*/ 137565 w 894541"/>
                    <a:gd name="connsiteY31" fmla="*/ 56690 h 509844"/>
                    <a:gd name="connsiteX32" fmla="*/ 129473 w 894541"/>
                    <a:gd name="connsiteY32" fmla="*/ 80966 h 509844"/>
                    <a:gd name="connsiteX33" fmla="*/ 153749 w 894541"/>
                    <a:gd name="connsiteY33" fmla="*/ 105242 h 509844"/>
                    <a:gd name="connsiteX34" fmla="*/ 202301 w 894541"/>
                    <a:gd name="connsiteY34" fmla="*/ 121426 h 509844"/>
                    <a:gd name="connsiteX35" fmla="*/ 226577 w 894541"/>
                    <a:gd name="connsiteY35" fmla="*/ 72874 h 509844"/>
                    <a:gd name="connsiteX36" fmla="*/ 218485 w 894541"/>
                    <a:gd name="connsiteY36" fmla="*/ 48598 h 509844"/>
                    <a:gd name="connsiteX37" fmla="*/ 194209 w 894541"/>
                    <a:gd name="connsiteY37" fmla="*/ 40506 h 509844"/>
                    <a:gd name="connsiteX38" fmla="*/ 129473 w 894541"/>
                    <a:gd name="connsiteY38" fmla="*/ 24322 h 509844"/>
                    <a:gd name="connsiteX39" fmla="*/ 80920 w 894541"/>
                    <a:gd name="connsiteY39" fmla="*/ 8137 h 509844"/>
                    <a:gd name="connsiteX40" fmla="*/ 0 w 894541"/>
                    <a:gd name="connsiteY40" fmla="*/ 45 h 509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894541" h="509844">
                      <a:moveTo>
                        <a:pt x="865848" y="509844"/>
                      </a:moveTo>
                      <a:cubicBezTo>
                        <a:pt x="871243" y="499055"/>
                        <a:pt x="880536" y="489446"/>
                        <a:pt x="882032" y="477476"/>
                      </a:cubicBezTo>
                      <a:cubicBezTo>
                        <a:pt x="889644" y="416581"/>
                        <a:pt x="830706" y="449430"/>
                        <a:pt x="793020" y="453199"/>
                      </a:cubicBezTo>
                      <a:cubicBezTo>
                        <a:pt x="795717" y="461291"/>
                        <a:pt x="792837" y="475407"/>
                        <a:pt x="801112" y="477476"/>
                      </a:cubicBezTo>
                      <a:cubicBezTo>
                        <a:pt x="838980" y="486943"/>
                        <a:pt x="856369" y="470308"/>
                        <a:pt x="882032" y="453199"/>
                      </a:cubicBezTo>
                      <a:cubicBezTo>
                        <a:pt x="902036" y="393186"/>
                        <a:pt x="895021" y="424445"/>
                        <a:pt x="882032" y="307543"/>
                      </a:cubicBezTo>
                      <a:cubicBezTo>
                        <a:pt x="881090" y="299065"/>
                        <a:pt x="879971" y="289298"/>
                        <a:pt x="873940" y="283267"/>
                      </a:cubicBezTo>
                      <a:cubicBezTo>
                        <a:pt x="860186" y="269513"/>
                        <a:pt x="825388" y="250899"/>
                        <a:pt x="825388" y="250899"/>
                      </a:cubicBezTo>
                      <a:cubicBezTo>
                        <a:pt x="806506" y="253596"/>
                        <a:pt x="782230" y="245504"/>
                        <a:pt x="768743" y="258991"/>
                      </a:cubicBezTo>
                      <a:cubicBezTo>
                        <a:pt x="759018" y="268716"/>
                        <a:pt x="767109" y="289726"/>
                        <a:pt x="776835" y="299451"/>
                      </a:cubicBezTo>
                      <a:cubicBezTo>
                        <a:pt x="782867" y="305483"/>
                        <a:pt x="793020" y="294056"/>
                        <a:pt x="801112" y="291359"/>
                      </a:cubicBezTo>
                      <a:cubicBezTo>
                        <a:pt x="803809" y="283267"/>
                        <a:pt x="809204" y="275613"/>
                        <a:pt x="809204" y="267083"/>
                      </a:cubicBezTo>
                      <a:cubicBezTo>
                        <a:pt x="809204" y="253240"/>
                        <a:pt x="797747" y="233032"/>
                        <a:pt x="784927" y="226622"/>
                      </a:cubicBezTo>
                      <a:cubicBezTo>
                        <a:pt x="769669" y="218993"/>
                        <a:pt x="752559" y="215833"/>
                        <a:pt x="736375" y="210438"/>
                      </a:cubicBezTo>
                      <a:lnTo>
                        <a:pt x="712099" y="202346"/>
                      </a:lnTo>
                      <a:cubicBezTo>
                        <a:pt x="689784" y="205135"/>
                        <a:pt x="648035" y="206056"/>
                        <a:pt x="623087" y="218530"/>
                      </a:cubicBezTo>
                      <a:cubicBezTo>
                        <a:pt x="614388" y="222879"/>
                        <a:pt x="606903" y="229319"/>
                        <a:pt x="598811" y="234714"/>
                      </a:cubicBezTo>
                      <a:cubicBezTo>
                        <a:pt x="598824" y="234733"/>
                        <a:pt x="631106" y="299671"/>
                        <a:pt x="647363" y="250899"/>
                      </a:cubicBezTo>
                      <a:cubicBezTo>
                        <a:pt x="654240" y="230268"/>
                        <a:pt x="647348" y="206354"/>
                        <a:pt x="639271" y="186162"/>
                      </a:cubicBezTo>
                      <a:cubicBezTo>
                        <a:pt x="635659" y="177132"/>
                        <a:pt x="623694" y="174327"/>
                        <a:pt x="614995" y="169978"/>
                      </a:cubicBezTo>
                      <a:cubicBezTo>
                        <a:pt x="598406" y="161684"/>
                        <a:pt x="565648" y="156872"/>
                        <a:pt x="550258" y="153794"/>
                      </a:cubicBezTo>
                      <a:cubicBezTo>
                        <a:pt x="527509" y="157585"/>
                        <a:pt x="489826" y="151731"/>
                        <a:pt x="485522" y="186162"/>
                      </a:cubicBezTo>
                      <a:cubicBezTo>
                        <a:pt x="483816" y="199810"/>
                        <a:pt x="490917" y="213135"/>
                        <a:pt x="493614" y="226622"/>
                      </a:cubicBezTo>
                      <a:cubicBezTo>
                        <a:pt x="501706" y="223925"/>
                        <a:pt x="510793" y="223261"/>
                        <a:pt x="517890" y="218530"/>
                      </a:cubicBezTo>
                      <a:cubicBezTo>
                        <a:pt x="551076" y="196406"/>
                        <a:pt x="561276" y="164171"/>
                        <a:pt x="534074" y="121426"/>
                      </a:cubicBezTo>
                      <a:cubicBezTo>
                        <a:pt x="527227" y="110667"/>
                        <a:pt x="458107" y="100708"/>
                        <a:pt x="445062" y="97150"/>
                      </a:cubicBezTo>
                      <a:cubicBezTo>
                        <a:pt x="428604" y="92661"/>
                        <a:pt x="396510" y="80966"/>
                        <a:pt x="396510" y="80966"/>
                      </a:cubicBezTo>
                      <a:cubicBezTo>
                        <a:pt x="372234" y="83663"/>
                        <a:pt x="346636" y="80711"/>
                        <a:pt x="323681" y="89058"/>
                      </a:cubicBezTo>
                      <a:cubicBezTo>
                        <a:pt x="268664" y="109064"/>
                        <a:pt x="328180" y="120228"/>
                        <a:pt x="331773" y="121426"/>
                      </a:cubicBezTo>
                      <a:cubicBezTo>
                        <a:pt x="334471" y="113334"/>
                        <a:pt x="340808" y="105628"/>
                        <a:pt x="339866" y="97150"/>
                      </a:cubicBezTo>
                      <a:cubicBezTo>
                        <a:pt x="337982" y="80195"/>
                        <a:pt x="323681" y="48598"/>
                        <a:pt x="323681" y="48598"/>
                      </a:cubicBezTo>
                      <a:cubicBezTo>
                        <a:pt x="261642" y="51295"/>
                        <a:pt x="198817" y="46481"/>
                        <a:pt x="137565" y="56690"/>
                      </a:cubicBezTo>
                      <a:cubicBezTo>
                        <a:pt x="129151" y="58092"/>
                        <a:pt x="126776" y="72874"/>
                        <a:pt x="129473" y="80966"/>
                      </a:cubicBezTo>
                      <a:cubicBezTo>
                        <a:pt x="133092" y="91823"/>
                        <a:pt x="143745" y="99684"/>
                        <a:pt x="153749" y="105242"/>
                      </a:cubicBezTo>
                      <a:cubicBezTo>
                        <a:pt x="168662" y="113527"/>
                        <a:pt x="202301" y="121426"/>
                        <a:pt x="202301" y="121426"/>
                      </a:cubicBezTo>
                      <a:cubicBezTo>
                        <a:pt x="210484" y="109152"/>
                        <a:pt x="226577" y="89625"/>
                        <a:pt x="226577" y="72874"/>
                      </a:cubicBezTo>
                      <a:cubicBezTo>
                        <a:pt x="226577" y="64344"/>
                        <a:pt x="224516" y="54629"/>
                        <a:pt x="218485" y="48598"/>
                      </a:cubicBezTo>
                      <a:cubicBezTo>
                        <a:pt x="212454" y="42567"/>
                        <a:pt x="202438" y="42750"/>
                        <a:pt x="194209" y="40506"/>
                      </a:cubicBezTo>
                      <a:cubicBezTo>
                        <a:pt x="172750" y="34654"/>
                        <a:pt x="150574" y="31356"/>
                        <a:pt x="129473" y="24322"/>
                      </a:cubicBezTo>
                      <a:cubicBezTo>
                        <a:pt x="113289" y="18927"/>
                        <a:pt x="97808" y="10550"/>
                        <a:pt x="80920" y="8137"/>
                      </a:cubicBezTo>
                      <a:cubicBezTo>
                        <a:pt x="16265" y="-1099"/>
                        <a:pt x="43349" y="45"/>
                        <a:pt x="0" y="4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2" name="Vrije vorm 30">
                  <a:extLst>
                    <a:ext uri="{FF2B5EF4-FFF2-40B4-BE49-F238E27FC236}">
                      <a16:creationId xmlns:a16="http://schemas.microsoft.com/office/drawing/2014/main" id="{F26F3A46-7B70-4719-8F74-3D2790D365FF}"/>
                    </a:ext>
                  </a:extLst>
                </p:cNvPr>
                <p:cNvSpPr/>
                <p:nvPr/>
              </p:nvSpPr>
              <p:spPr>
                <a:xfrm>
                  <a:off x="3649508" y="614995"/>
                  <a:ext cx="915861" cy="469338"/>
                </a:xfrm>
                <a:custGeom>
                  <a:avLst/>
                  <a:gdLst>
                    <a:gd name="connsiteX0" fmla="*/ 0 w 915861"/>
                    <a:gd name="connsiteY0" fmla="*/ 469338 h 469338"/>
                    <a:gd name="connsiteX1" fmla="*/ 8092 w 915861"/>
                    <a:gd name="connsiteY1" fmla="*/ 404601 h 469338"/>
                    <a:gd name="connsiteX2" fmla="*/ 24276 w 915861"/>
                    <a:gd name="connsiteY2" fmla="*/ 420786 h 469338"/>
                    <a:gd name="connsiteX3" fmla="*/ 16184 w 915861"/>
                    <a:gd name="connsiteY3" fmla="*/ 445062 h 469338"/>
                    <a:gd name="connsiteX4" fmla="*/ 16184 w 915861"/>
                    <a:gd name="connsiteY4" fmla="*/ 356049 h 469338"/>
                    <a:gd name="connsiteX5" fmla="*/ 24276 w 915861"/>
                    <a:gd name="connsiteY5" fmla="*/ 323681 h 469338"/>
                    <a:gd name="connsiteX6" fmla="*/ 48552 w 915861"/>
                    <a:gd name="connsiteY6" fmla="*/ 299405 h 469338"/>
                    <a:gd name="connsiteX7" fmla="*/ 137565 w 915861"/>
                    <a:gd name="connsiteY7" fmla="*/ 307497 h 469338"/>
                    <a:gd name="connsiteX8" fmla="*/ 129473 w 915861"/>
                    <a:gd name="connsiteY8" fmla="*/ 331773 h 469338"/>
                    <a:gd name="connsiteX9" fmla="*/ 105196 w 915861"/>
                    <a:gd name="connsiteY9" fmla="*/ 339865 h 469338"/>
                    <a:gd name="connsiteX10" fmla="*/ 64736 w 915861"/>
                    <a:gd name="connsiteY10" fmla="*/ 331773 h 469338"/>
                    <a:gd name="connsiteX11" fmla="*/ 89012 w 915861"/>
                    <a:gd name="connsiteY11" fmla="*/ 267037 h 469338"/>
                    <a:gd name="connsiteX12" fmla="*/ 145657 w 915861"/>
                    <a:gd name="connsiteY12" fmla="*/ 258945 h 469338"/>
                    <a:gd name="connsiteX13" fmla="*/ 194209 w 915861"/>
                    <a:gd name="connsiteY13" fmla="*/ 267037 h 469338"/>
                    <a:gd name="connsiteX14" fmla="*/ 186117 w 915861"/>
                    <a:gd name="connsiteY14" fmla="*/ 299405 h 469338"/>
                    <a:gd name="connsiteX15" fmla="*/ 218485 w 915861"/>
                    <a:gd name="connsiteY15" fmla="*/ 218485 h 469338"/>
                    <a:gd name="connsiteX16" fmla="*/ 234669 w 915861"/>
                    <a:gd name="connsiteY16" fmla="*/ 194209 h 469338"/>
                    <a:gd name="connsiteX17" fmla="*/ 356050 w 915861"/>
                    <a:gd name="connsiteY17" fmla="*/ 194209 h 469338"/>
                    <a:gd name="connsiteX18" fmla="*/ 380326 w 915861"/>
                    <a:gd name="connsiteY18" fmla="*/ 218485 h 469338"/>
                    <a:gd name="connsiteX19" fmla="*/ 380326 w 915861"/>
                    <a:gd name="connsiteY19" fmla="*/ 267037 h 469338"/>
                    <a:gd name="connsiteX20" fmla="*/ 356050 w 915861"/>
                    <a:gd name="connsiteY20" fmla="*/ 283221 h 469338"/>
                    <a:gd name="connsiteX21" fmla="*/ 323681 w 915861"/>
                    <a:gd name="connsiteY21" fmla="*/ 242761 h 469338"/>
                    <a:gd name="connsiteX22" fmla="*/ 331773 w 915861"/>
                    <a:gd name="connsiteY22" fmla="*/ 218485 h 469338"/>
                    <a:gd name="connsiteX23" fmla="*/ 380326 w 915861"/>
                    <a:gd name="connsiteY23" fmla="*/ 194209 h 469338"/>
                    <a:gd name="connsiteX24" fmla="*/ 428878 w 915861"/>
                    <a:gd name="connsiteY24" fmla="*/ 169932 h 469338"/>
                    <a:gd name="connsiteX25" fmla="*/ 461246 w 915861"/>
                    <a:gd name="connsiteY25" fmla="*/ 178024 h 469338"/>
                    <a:gd name="connsiteX26" fmla="*/ 509798 w 915861"/>
                    <a:gd name="connsiteY26" fmla="*/ 202301 h 469338"/>
                    <a:gd name="connsiteX27" fmla="*/ 509798 w 915861"/>
                    <a:gd name="connsiteY27" fmla="*/ 267037 h 469338"/>
                    <a:gd name="connsiteX28" fmla="*/ 485522 w 915861"/>
                    <a:gd name="connsiteY28" fmla="*/ 275129 h 469338"/>
                    <a:gd name="connsiteX29" fmla="*/ 396510 w 915861"/>
                    <a:gd name="connsiteY29" fmla="*/ 242761 h 469338"/>
                    <a:gd name="connsiteX30" fmla="*/ 436970 w 915861"/>
                    <a:gd name="connsiteY30" fmla="*/ 210393 h 469338"/>
                    <a:gd name="connsiteX31" fmla="*/ 461246 w 915861"/>
                    <a:gd name="connsiteY31" fmla="*/ 194209 h 469338"/>
                    <a:gd name="connsiteX32" fmla="*/ 509798 w 915861"/>
                    <a:gd name="connsiteY32" fmla="*/ 178024 h 469338"/>
                    <a:gd name="connsiteX33" fmla="*/ 623087 w 915861"/>
                    <a:gd name="connsiteY33" fmla="*/ 186117 h 469338"/>
                    <a:gd name="connsiteX34" fmla="*/ 590719 w 915861"/>
                    <a:gd name="connsiteY34" fmla="*/ 250853 h 469338"/>
                    <a:gd name="connsiteX35" fmla="*/ 558350 w 915861"/>
                    <a:gd name="connsiteY35" fmla="*/ 169932 h 469338"/>
                    <a:gd name="connsiteX36" fmla="*/ 679731 w 915861"/>
                    <a:gd name="connsiteY36" fmla="*/ 145656 h 469338"/>
                    <a:gd name="connsiteX37" fmla="*/ 736375 w 915861"/>
                    <a:gd name="connsiteY37" fmla="*/ 153748 h 469338"/>
                    <a:gd name="connsiteX38" fmla="*/ 744467 w 915861"/>
                    <a:gd name="connsiteY38" fmla="*/ 202301 h 469338"/>
                    <a:gd name="connsiteX39" fmla="*/ 720191 w 915861"/>
                    <a:gd name="connsiteY39" fmla="*/ 210393 h 469338"/>
                    <a:gd name="connsiteX40" fmla="*/ 728283 w 915861"/>
                    <a:gd name="connsiteY40" fmla="*/ 113288 h 469338"/>
                    <a:gd name="connsiteX41" fmla="*/ 801111 w 915861"/>
                    <a:gd name="connsiteY41" fmla="*/ 121380 h 469338"/>
                    <a:gd name="connsiteX42" fmla="*/ 809204 w 915861"/>
                    <a:gd name="connsiteY42" fmla="*/ 145656 h 469338"/>
                    <a:gd name="connsiteX43" fmla="*/ 793019 w 915861"/>
                    <a:gd name="connsiteY43" fmla="*/ 129472 h 469338"/>
                    <a:gd name="connsiteX44" fmla="*/ 809204 w 915861"/>
                    <a:gd name="connsiteY44" fmla="*/ 113288 h 469338"/>
                    <a:gd name="connsiteX45" fmla="*/ 865848 w 915861"/>
                    <a:gd name="connsiteY45" fmla="*/ 105196 h 469338"/>
                    <a:gd name="connsiteX46" fmla="*/ 890124 w 915861"/>
                    <a:gd name="connsiteY46" fmla="*/ 97104 h 469338"/>
                    <a:gd name="connsiteX47" fmla="*/ 914400 w 915861"/>
                    <a:gd name="connsiteY47" fmla="*/ 105196 h 469338"/>
                    <a:gd name="connsiteX48" fmla="*/ 906308 w 915861"/>
                    <a:gd name="connsiteY48" fmla="*/ 129472 h 469338"/>
                    <a:gd name="connsiteX49" fmla="*/ 873940 w 915861"/>
                    <a:gd name="connsiteY49" fmla="*/ 121380 h 469338"/>
                    <a:gd name="connsiteX50" fmla="*/ 882032 w 915861"/>
                    <a:gd name="connsiteY50" fmla="*/ 64736 h 469338"/>
                    <a:gd name="connsiteX51" fmla="*/ 890124 w 915861"/>
                    <a:gd name="connsiteY51" fmla="*/ 40460 h 469338"/>
                    <a:gd name="connsiteX52" fmla="*/ 890124 w 915861"/>
                    <a:gd name="connsiteY52" fmla="*/ 0 h 469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915861" h="469338">
                      <a:moveTo>
                        <a:pt x="0" y="469338"/>
                      </a:moveTo>
                      <a:cubicBezTo>
                        <a:pt x="2697" y="447759"/>
                        <a:pt x="-1634" y="424052"/>
                        <a:pt x="8092" y="404601"/>
                      </a:cubicBezTo>
                      <a:cubicBezTo>
                        <a:pt x="11504" y="397777"/>
                        <a:pt x="22780" y="413305"/>
                        <a:pt x="24276" y="420786"/>
                      </a:cubicBezTo>
                      <a:cubicBezTo>
                        <a:pt x="25949" y="429150"/>
                        <a:pt x="18881" y="436970"/>
                        <a:pt x="16184" y="445062"/>
                      </a:cubicBezTo>
                      <a:cubicBezTo>
                        <a:pt x="2013" y="402548"/>
                        <a:pt x="5001" y="423150"/>
                        <a:pt x="16184" y="356049"/>
                      </a:cubicBezTo>
                      <a:cubicBezTo>
                        <a:pt x="18012" y="345079"/>
                        <a:pt x="18758" y="333337"/>
                        <a:pt x="24276" y="323681"/>
                      </a:cubicBezTo>
                      <a:cubicBezTo>
                        <a:pt x="29954" y="313745"/>
                        <a:pt x="40460" y="307497"/>
                        <a:pt x="48552" y="299405"/>
                      </a:cubicBezTo>
                      <a:cubicBezTo>
                        <a:pt x="78223" y="302102"/>
                        <a:pt x="109903" y="296432"/>
                        <a:pt x="137565" y="307497"/>
                      </a:cubicBezTo>
                      <a:cubicBezTo>
                        <a:pt x="145485" y="310665"/>
                        <a:pt x="135505" y="325742"/>
                        <a:pt x="129473" y="331773"/>
                      </a:cubicBezTo>
                      <a:cubicBezTo>
                        <a:pt x="123441" y="337805"/>
                        <a:pt x="113288" y="337168"/>
                        <a:pt x="105196" y="339865"/>
                      </a:cubicBezTo>
                      <a:cubicBezTo>
                        <a:pt x="91709" y="337168"/>
                        <a:pt x="72365" y="343217"/>
                        <a:pt x="64736" y="331773"/>
                      </a:cubicBezTo>
                      <a:cubicBezTo>
                        <a:pt x="59591" y="324055"/>
                        <a:pt x="75907" y="272861"/>
                        <a:pt x="89012" y="267037"/>
                      </a:cubicBezTo>
                      <a:cubicBezTo>
                        <a:pt x="106441" y="259291"/>
                        <a:pt x="126775" y="261642"/>
                        <a:pt x="145657" y="258945"/>
                      </a:cubicBezTo>
                      <a:cubicBezTo>
                        <a:pt x="161841" y="261642"/>
                        <a:pt x="182607" y="255435"/>
                        <a:pt x="194209" y="267037"/>
                      </a:cubicBezTo>
                      <a:cubicBezTo>
                        <a:pt x="202073" y="274901"/>
                        <a:pt x="186117" y="310526"/>
                        <a:pt x="186117" y="299405"/>
                      </a:cubicBezTo>
                      <a:cubicBezTo>
                        <a:pt x="186117" y="231218"/>
                        <a:pt x="180273" y="243960"/>
                        <a:pt x="218485" y="218485"/>
                      </a:cubicBezTo>
                      <a:cubicBezTo>
                        <a:pt x="223880" y="210393"/>
                        <a:pt x="225970" y="198558"/>
                        <a:pt x="234669" y="194209"/>
                      </a:cubicBezTo>
                      <a:cubicBezTo>
                        <a:pt x="267690" y="177699"/>
                        <a:pt x="325904" y="190860"/>
                        <a:pt x="356050" y="194209"/>
                      </a:cubicBezTo>
                      <a:cubicBezTo>
                        <a:pt x="364142" y="202301"/>
                        <a:pt x="373978" y="208963"/>
                        <a:pt x="380326" y="218485"/>
                      </a:cubicBezTo>
                      <a:cubicBezTo>
                        <a:pt x="390134" y="233198"/>
                        <a:pt x="392096" y="252324"/>
                        <a:pt x="380326" y="267037"/>
                      </a:cubicBezTo>
                      <a:cubicBezTo>
                        <a:pt x="374251" y="274631"/>
                        <a:pt x="364142" y="277826"/>
                        <a:pt x="356050" y="283221"/>
                      </a:cubicBezTo>
                      <a:cubicBezTo>
                        <a:pt x="347402" y="274574"/>
                        <a:pt x="325723" y="255012"/>
                        <a:pt x="323681" y="242761"/>
                      </a:cubicBezTo>
                      <a:cubicBezTo>
                        <a:pt x="322279" y="234347"/>
                        <a:pt x="326444" y="225146"/>
                        <a:pt x="331773" y="218485"/>
                      </a:cubicBezTo>
                      <a:cubicBezTo>
                        <a:pt x="343181" y="204225"/>
                        <a:pt x="364334" y="199540"/>
                        <a:pt x="380326" y="194209"/>
                      </a:cubicBezTo>
                      <a:cubicBezTo>
                        <a:pt x="392600" y="186026"/>
                        <a:pt x="412126" y="169932"/>
                        <a:pt x="428878" y="169932"/>
                      </a:cubicBezTo>
                      <a:cubicBezTo>
                        <a:pt x="439999" y="169932"/>
                        <a:pt x="450553" y="174969"/>
                        <a:pt x="461246" y="178024"/>
                      </a:cubicBezTo>
                      <a:cubicBezTo>
                        <a:pt x="490558" y="186399"/>
                        <a:pt x="483202" y="184570"/>
                        <a:pt x="509798" y="202301"/>
                      </a:cubicBezTo>
                      <a:cubicBezTo>
                        <a:pt x="517529" y="225495"/>
                        <a:pt x="527158" y="240997"/>
                        <a:pt x="509798" y="267037"/>
                      </a:cubicBezTo>
                      <a:cubicBezTo>
                        <a:pt x="505067" y="274134"/>
                        <a:pt x="493614" y="272432"/>
                        <a:pt x="485522" y="275129"/>
                      </a:cubicBezTo>
                      <a:cubicBezTo>
                        <a:pt x="474252" y="274002"/>
                        <a:pt x="388588" y="290295"/>
                        <a:pt x="396510" y="242761"/>
                      </a:cubicBezTo>
                      <a:cubicBezTo>
                        <a:pt x="401470" y="212999"/>
                        <a:pt x="417461" y="220147"/>
                        <a:pt x="436970" y="210393"/>
                      </a:cubicBezTo>
                      <a:cubicBezTo>
                        <a:pt x="445669" y="206044"/>
                        <a:pt x="452359" y="198159"/>
                        <a:pt x="461246" y="194209"/>
                      </a:cubicBezTo>
                      <a:cubicBezTo>
                        <a:pt x="476835" y="187280"/>
                        <a:pt x="509798" y="178024"/>
                        <a:pt x="509798" y="178024"/>
                      </a:cubicBezTo>
                      <a:cubicBezTo>
                        <a:pt x="547561" y="180722"/>
                        <a:pt x="590844" y="166275"/>
                        <a:pt x="623087" y="186117"/>
                      </a:cubicBezTo>
                      <a:cubicBezTo>
                        <a:pt x="688426" y="226326"/>
                        <a:pt x="599710" y="247856"/>
                        <a:pt x="590719" y="250853"/>
                      </a:cubicBezTo>
                      <a:cubicBezTo>
                        <a:pt x="549002" y="242510"/>
                        <a:pt x="508434" y="248370"/>
                        <a:pt x="558350" y="169932"/>
                      </a:cubicBezTo>
                      <a:cubicBezTo>
                        <a:pt x="569264" y="152781"/>
                        <a:pt x="677014" y="145958"/>
                        <a:pt x="679731" y="145656"/>
                      </a:cubicBezTo>
                      <a:cubicBezTo>
                        <a:pt x="698612" y="148353"/>
                        <a:pt x="718946" y="146002"/>
                        <a:pt x="736375" y="153748"/>
                      </a:cubicBezTo>
                      <a:cubicBezTo>
                        <a:pt x="754945" y="162001"/>
                        <a:pt x="757692" y="189076"/>
                        <a:pt x="744467" y="202301"/>
                      </a:cubicBezTo>
                      <a:cubicBezTo>
                        <a:pt x="738436" y="208333"/>
                        <a:pt x="728283" y="207696"/>
                        <a:pt x="720191" y="210393"/>
                      </a:cubicBezTo>
                      <a:cubicBezTo>
                        <a:pt x="722888" y="178025"/>
                        <a:pt x="706434" y="137322"/>
                        <a:pt x="728283" y="113288"/>
                      </a:cubicBezTo>
                      <a:cubicBezTo>
                        <a:pt x="744713" y="95215"/>
                        <a:pt x="778433" y="112309"/>
                        <a:pt x="801111" y="121380"/>
                      </a:cubicBezTo>
                      <a:cubicBezTo>
                        <a:pt x="809031" y="124548"/>
                        <a:pt x="815235" y="139625"/>
                        <a:pt x="809204" y="145656"/>
                      </a:cubicBezTo>
                      <a:lnTo>
                        <a:pt x="793019" y="129472"/>
                      </a:lnTo>
                      <a:cubicBezTo>
                        <a:pt x="798414" y="124077"/>
                        <a:pt x="801966" y="115701"/>
                        <a:pt x="809204" y="113288"/>
                      </a:cubicBezTo>
                      <a:cubicBezTo>
                        <a:pt x="827298" y="107257"/>
                        <a:pt x="847145" y="108937"/>
                        <a:pt x="865848" y="105196"/>
                      </a:cubicBezTo>
                      <a:cubicBezTo>
                        <a:pt x="874212" y="103523"/>
                        <a:pt x="882032" y="99801"/>
                        <a:pt x="890124" y="97104"/>
                      </a:cubicBezTo>
                      <a:cubicBezTo>
                        <a:pt x="898216" y="99801"/>
                        <a:pt x="910585" y="97567"/>
                        <a:pt x="914400" y="105196"/>
                      </a:cubicBezTo>
                      <a:cubicBezTo>
                        <a:pt x="918215" y="112825"/>
                        <a:pt x="914228" y="126304"/>
                        <a:pt x="906308" y="129472"/>
                      </a:cubicBezTo>
                      <a:cubicBezTo>
                        <a:pt x="895982" y="133602"/>
                        <a:pt x="884729" y="124077"/>
                        <a:pt x="873940" y="121380"/>
                      </a:cubicBezTo>
                      <a:cubicBezTo>
                        <a:pt x="876637" y="102499"/>
                        <a:pt x="878291" y="83439"/>
                        <a:pt x="882032" y="64736"/>
                      </a:cubicBezTo>
                      <a:cubicBezTo>
                        <a:pt x="883705" y="56372"/>
                        <a:pt x="889066" y="48924"/>
                        <a:pt x="890124" y="40460"/>
                      </a:cubicBezTo>
                      <a:cubicBezTo>
                        <a:pt x="891797" y="27077"/>
                        <a:pt x="890124" y="13487"/>
                        <a:pt x="890124" y="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0" name="Tekstvak 19">
                  <a:extLst>
                    <a:ext uri="{FF2B5EF4-FFF2-40B4-BE49-F238E27FC236}">
                      <a16:creationId xmlns:a16="http://schemas.microsoft.com/office/drawing/2014/main" id="{8F0EC496-A2B4-4DF5-B074-34023D880BE5}"/>
                    </a:ext>
                  </a:extLst>
                </p:cNvPr>
                <p:cNvSpPr txBox="1"/>
                <p:nvPr/>
              </p:nvSpPr>
              <p:spPr>
                <a:xfrm>
                  <a:off x="398018" y="1289211"/>
                  <a:ext cx="8507871" cy="37548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               </a:t>
                  </a:r>
                  <a:r>
                    <a:rPr lang="nl-NL" b="1" dirty="0"/>
                    <a:t>H</a:t>
                  </a:r>
                  <a:r>
                    <a:rPr lang="nl-NL" b="1" baseline="-25000" dirty="0"/>
                    <a:t>2</a:t>
                  </a:r>
                  <a:r>
                    <a:rPr lang="nl-NL" b="1" dirty="0"/>
                    <a:t>O</a:t>
                  </a:r>
                  <a:r>
                    <a:rPr lang="nl-NL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 </a:t>
                  </a:r>
                  <a:r>
                    <a:rPr lang="nl-NL" b="1" dirty="0"/>
                    <a:t>+</a:t>
                  </a:r>
                  <a:r>
                    <a:rPr lang="nl-NL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  </a:t>
                  </a:r>
                  <a:r>
                    <a:rPr lang="nl-NL" b="1" dirty="0"/>
                    <a:t>CO</a:t>
                  </a:r>
                  <a:r>
                    <a:rPr lang="nl-NL" b="1" baseline="-25000" dirty="0"/>
                    <a:t>2</a:t>
                  </a:r>
                  <a:r>
                    <a:rPr lang="nl-NL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                                                                                             </a:t>
                  </a:r>
                  <a:r>
                    <a:rPr lang="nl-NL" dirty="0"/>
                    <a:t>(N</a:t>
                  </a:r>
                  <a:r>
                    <a:rPr lang="nl-NL" baseline="-25000" dirty="0"/>
                    <a:t>2</a:t>
                  </a:r>
                  <a:r>
                    <a:rPr lang="nl-NL" dirty="0"/>
                    <a:t>)</a:t>
                  </a:r>
                </a:p>
                <a:p>
                  <a:endParaRPr lang="nl-NL" sz="24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  <a:p>
                  <a:r>
                    <a:rPr lang="nl-NL" dirty="0"/>
                    <a:t>           </a:t>
                  </a:r>
                  <a:r>
                    <a:rPr lang="nl-NL" sz="400" dirty="0"/>
                    <a:t>         </a:t>
                  </a:r>
                  <a:r>
                    <a:rPr lang="nl-NL" dirty="0">
                      <a:solidFill>
                        <a:schemeClr val="bg1"/>
                      </a:solidFill>
                    </a:rPr>
                    <a:t>poreuze elektrodes</a:t>
                  </a:r>
                </a:p>
                <a:p>
                  <a:r>
                    <a:rPr lang="nl-NL" dirty="0"/>
                    <a:t>                                                                          </a:t>
                  </a:r>
                  <a:r>
                    <a:rPr lang="nl-NL" b="1" dirty="0"/>
                    <a:t>CO</a:t>
                  </a:r>
                  <a:r>
                    <a:rPr lang="nl-NL" b="1" baseline="-25000" dirty="0"/>
                    <a:t>3</a:t>
                  </a:r>
                  <a:r>
                    <a:rPr lang="nl-NL" b="1" baseline="40000" dirty="0"/>
                    <a:t>2-</a:t>
                  </a:r>
                  <a:endParaRPr lang="nl-NL" dirty="0"/>
                </a:p>
                <a:p>
                  <a:r>
                    <a:rPr lang="nl-NL" dirty="0"/>
                    <a:t>             </a:t>
                  </a:r>
                  <a:endParaRPr lang="nl-NL" dirty="0">
                    <a:solidFill>
                      <a:srgbClr val="C00000"/>
                    </a:solidFill>
                  </a:endParaRPr>
                </a:p>
                <a:p>
                  <a:r>
                    <a:rPr lang="nl-NL" dirty="0"/>
                    <a:t>			 		</a:t>
                  </a:r>
                  <a:endParaRPr lang="nl-NL" b="1" baseline="40000" dirty="0"/>
                </a:p>
                <a:p>
                  <a:r>
                    <a:rPr lang="nl-NL" dirty="0"/>
                    <a:t>                                                                   </a:t>
                  </a:r>
                  <a:r>
                    <a:rPr lang="nl-NL" sz="400" dirty="0"/>
                    <a:t>      </a:t>
                  </a:r>
                  <a:r>
                    <a:rPr lang="nl-NL" dirty="0"/>
                    <a:t>elektrolyt: </a:t>
                  </a:r>
                </a:p>
                <a:p>
                  <a:r>
                    <a:rPr lang="nl-NL" dirty="0">
                      <a:solidFill>
                        <a:srgbClr val="C00000"/>
                      </a:solidFill>
                    </a:rPr>
                    <a:t>			                </a:t>
                  </a:r>
                  <a:r>
                    <a:rPr lang="nl-NL" dirty="0"/>
                    <a:t>gesmolten </a:t>
                  </a:r>
                </a:p>
                <a:p>
                  <a:r>
                    <a:rPr lang="nl-NL" dirty="0"/>
                    <a:t>                                                                        K</a:t>
                  </a:r>
                  <a:r>
                    <a:rPr lang="nl-NL" baseline="-25000" dirty="0"/>
                    <a:t>2</a:t>
                  </a:r>
                  <a:r>
                    <a:rPr lang="nl-NL" dirty="0"/>
                    <a:t>CO</a:t>
                  </a:r>
                  <a:r>
                    <a:rPr lang="nl-NL" baseline="-25000" dirty="0"/>
                    <a:t>3</a:t>
                  </a:r>
                  <a:endParaRPr lang="nl-NL" sz="1600" dirty="0">
                    <a:solidFill>
                      <a:srgbClr val="C00000"/>
                    </a:solidFill>
                  </a:endParaRPr>
                </a:p>
                <a:p>
                  <a:endParaRPr lang="nl-NL" dirty="0">
                    <a:solidFill>
                      <a:srgbClr val="C00000"/>
                    </a:solidFill>
                  </a:endParaRPr>
                </a:p>
                <a:p>
                  <a:endParaRPr lang="nl-NL" sz="800" dirty="0">
                    <a:solidFill>
                      <a:srgbClr val="C00000"/>
                    </a:solidFill>
                  </a:endParaRPr>
                </a:p>
                <a:p>
                  <a:endParaRPr lang="nl-NL" sz="800" dirty="0">
                    <a:solidFill>
                      <a:srgbClr val="C00000"/>
                    </a:solidFill>
                  </a:endParaRPr>
                </a:p>
                <a:p>
                  <a:r>
                    <a:rPr lang="nl-NL" dirty="0">
                      <a:solidFill>
                        <a:srgbClr val="00B050"/>
                      </a:solidFill>
                    </a:rPr>
                    <a:t>                            </a:t>
                  </a:r>
                  <a:r>
                    <a:rPr lang="nl-NL" b="1" dirty="0"/>
                    <a:t>H</a:t>
                  </a:r>
                  <a:r>
                    <a:rPr lang="nl-NL" b="1" baseline="-25000" dirty="0"/>
                    <a:t>2</a:t>
                  </a:r>
                  <a:r>
                    <a:rPr lang="nl-NL" dirty="0"/>
                    <a:t>                                                                                           </a:t>
                  </a:r>
                  <a:r>
                    <a:rPr lang="nl-NL" b="1" dirty="0"/>
                    <a:t>CO</a:t>
                  </a:r>
                  <a:r>
                    <a:rPr lang="nl-NL" b="1" baseline="-25000" dirty="0"/>
                    <a:t>2</a:t>
                  </a:r>
                  <a:r>
                    <a:rPr lang="nl-NL" b="1" dirty="0"/>
                    <a:t> en O</a:t>
                  </a:r>
                  <a:r>
                    <a:rPr lang="nl-NL" b="1" baseline="-25000" dirty="0"/>
                    <a:t>2</a:t>
                  </a:r>
                  <a:r>
                    <a:rPr lang="nl-NL" b="1" dirty="0"/>
                    <a:t>    </a:t>
                  </a:r>
                  <a:r>
                    <a:rPr lang="nl-NL" dirty="0"/>
                    <a:t>(N</a:t>
                  </a:r>
                  <a:r>
                    <a:rPr lang="nl-NL" baseline="-25000" dirty="0"/>
                    <a:t>2</a:t>
                  </a:r>
                  <a:r>
                    <a:rPr lang="nl-NL" dirty="0"/>
                    <a:t>)</a:t>
                  </a:r>
                </a:p>
                <a:p>
                  <a:r>
                    <a:rPr lang="nl-NL" dirty="0"/>
                    <a:t>                   </a:t>
                  </a:r>
                </a:p>
              </p:txBody>
            </p:sp>
          </p:grpSp>
          <p:sp>
            <p:nvSpPr>
              <p:cNvPr id="46" name="PIJL-RECHTS 14">
                <a:extLst>
                  <a:ext uri="{FF2B5EF4-FFF2-40B4-BE49-F238E27FC236}">
                    <a16:creationId xmlns:a16="http://schemas.microsoft.com/office/drawing/2014/main" id="{9B823CFF-DA0C-4D38-894F-A1A3E2B09E6D}"/>
                  </a:ext>
                </a:extLst>
              </p:cNvPr>
              <p:cNvSpPr/>
              <p:nvPr/>
            </p:nvSpPr>
            <p:spPr>
              <a:xfrm>
                <a:off x="6437670" y="1916239"/>
                <a:ext cx="350158" cy="136800"/>
              </a:xfrm>
              <a:prstGeom prst="rightArrow">
                <a:avLst/>
              </a:prstGeom>
              <a:solidFill>
                <a:srgbClr val="7030A0">
                  <a:alpha val="50196"/>
                </a:srgb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</p:grpSp>
        <p:sp>
          <p:nvSpPr>
            <p:cNvPr id="26" name="PIJL-RECHTS 14">
              <a:extLst>
                <a:ext uri="{FF2B5EF4-FFF2-40B4-BE49-F238E27FC236}">
                  <a16:creationId xmlns:a16="http://schemas.microsoft.com/office/drawing/2014/main" id="{42108B7B-382E-4D4A-A9DD-D3B8CA9F6097}"/>
                </a:ext>
              </a:extLst>
            </p:cNvPr>
            <p:cNvSpPr/>
            <p:nvPr/>
          </p:nvSpPr>
          <p:spPr>
            <a:xfrm rot="21160754">
              <a:off x="3955009" y="1161853"/>
              <a:ext cx="350158" cy="84710"/>
            </a:xfrm>
            <a:prstGeom prst="rightArrow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28" name="PIJL-RECHTS 13">
              <a:extLst>
                <a:ext uri="{FF2B5EF4-FFF2-40B4-BE49-F238E27FC236}">
                  <a16:creationId xmlns:a16="http://schemas.microsoft.com/office/drawing/2014/main" id="{44A52EFD-BBA3-4BC0-BD0C-E3B900EACCB0}"/>
                </a:ext>
              </a:extLst>
            </p:cNvPr>
            <p:cNvSpPr/>
            <p:nvPr/>
          </p:nvSpPr>
          <p:spPr>
            <a:xfrm rot="10800000">
              <a:off x="2353210" y="1916239"/>
              <a:ext cx="350158" cy="136800"/>
            </a:xfrm>
            <a:prstGeom prst="rightArrow">
              <a:avLst/>
            </a:prstGeom>
            <a:solidFill>
              <a:srgbClr val="00B050">
                <a:alpha val="50196"/>
              </a:srgb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7" name="PIJL-RECHTS 14">
            <a:extLst>
              <a:ext uri="{FF2B5EF4-FFF2-40B4-BE49-F238E27FC236}">
                <a16:creationId xmlns:a16="http://schemas.microsoft.com/office/drawing/2014/main" id="{2A3D836D-5ED9-4A67-85EF-6B4256DB6701}"/>
              </a:ext>
            </a:extLst>
          </p:cNvPr>
          <p:cNvSpPr/>
          <p:nvPr/>
        </p:nvSpPr>
        <p:spPr>
          <a:xfrm rot="10800000">
            <a:off x="3859881" y="2982482"/>
            <a:ext cx="1465733" cy="181599"/>
          </a:xfrm>
          <a:prstGeom prst="rightArrow">
            <a:avLst>
              <a:gd name="adj1" fmla="val 14012"/>
              <a:gd name="adj2" fmla="val 45502"/>
            </a:avLst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4D07A070-7EE5-4758-99E2-3421C0CEFCD9}"/>
              </a:ext>
            </a:extLst>
          </p:cNvPr>
          <p:cNvSpPr txBox="1"/>
          <p:nvPr/>
        </p:nvSpPr>
        <p:spPr>
          <a:xfrm>
            <a:off x="446570" y="263832"/>
            <a:ext cx="1423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Carbonaatcel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40092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ep 17">
            <a:extLst>
              <a:ext uri="{FF2B5EF4-FFF2-40B4-BE49-F238E27FC236}">
                <a16:creationId xmlns:a16="http://schemas.microsoft.com/office/drawing/2014/main" id="{873F5180-1F94-4392-B262-ECA9C31A2E8D}"/>
              </a:ext>
            </a:extLst>
          </p:cNvPr>
          <p:cNvGrpSpPr/>
          <p:nvPr/>
        </p:nvGrpSpPr>
        <p:grpSpPr>
          <a:xfrm>
            <a:off x="446570" y="545843"/>
            <a:ext cx="8507871" cy="4999948"/>
            <a:chOff x="446570" y="545843"/>
            <a:chExt cx="8507871" cy="4999948"/>
          </a:xfrm>
        </p:grpSpPr>
        <p:grpSp>
          <p:nvGrpSpPr>
            <p:cNvPr id="47" name="Groep 46">
              <a:extLst>
                <a:ext uri="{FF2B5EF4-FFF2-40B4-BE49-F238E27FC236}">
                  <a16:creationId xmlns:a16="http://schemas.microsoft.com/office/drawing/2014/main" id="{F15A4778-BBF7-49F8-9128-3B308E6CB81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6570" y="545843"/>
              <a:ext cx="8507871" cy="4999948"/>
              <a:chOff x="446570" y="545843"/>
              <a:chExt cx="8507871" cy="4999948"/>
            </a:xfrm>
          </p:grpSpPr>
          <p:grpSp>
            <p:nvGrpSpPr>
              <p:cNvPr id="2" name="Groep 1">
                <a:extLst>
                  <a:ext uri="{FF2B5EF4-FFF2-40B4-BE49-F238E27FC236}">
                    <a16:creationId xmlns:a16="http://schemas.microsoft.com/office/drawing/2014/main" id="{919D063F-B420-494A-8FC5-82B6A5ACFA05}"/>
                  </a:ext>
                </a:extLst>
              </p:cNvPr>
              <p:cNvGrpSpPr/>
              <p:nvPr/>
            </p:nvGrpSpPr>
            <p:grpSpPr>
              <a:xfrm>
                <a:off x="446570" y="545843"/>
                <a:ext cx="8507871" cy="4999948"/>
                <a:chOff x="398018" y="44137"/>
                <a:chExt cx="8507871" cy="4999948"/>
              </a:xfrm>
            </p:grpSpPr>
            <p:sp>
              <p:nvSpPr>
                <p:cNvPr id="17" name="Tekstvak 16">
                  <a:extLst>
                    <a:ext uri="{FF2B5EF4-FFF2-40B4-BE49-F238E27FC236}">
                      <a16:creationId xmlns:a16="http://schemas.microsoft.com/office/drawing/2014/main" id="{370EA5BA-BD00-42FF-8EBF-2634FBB0143C}"/>
                    </a:ext>
                  </a:extLst>
                </p:cNvPr>
                <p:cNvSpPr txBox="1"/>
                <p:nvPr/>
              </p:nvSpPr>
              <p:spPr>
                <a:xfrm>
                  <a:off x="3309944" y="344328"/>
                  <a:ext cx="4338293" cy="9068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2000" dirty="0"/>
                    <a:t>           e</a:t>
                  </a:r>
                  <a:r>
                    <a:rPr lang="nl-NL" sz="2000" baseline="30000" dirty="0"/>
                    <a:t>-</a:t>
                  </a:r>
                </a:p>
                <a:p>
                  <a:r>
                    <a:rPr lang="nl-NL" sz="3200" dirty="0"/>
                    <a:t>–                     </a:t>
                  </a:r>
                  <a:r>
                    <a:rPr lang="nl-NL" sz="800" dirty="0"/>
                    <a:t>  </a:t>
                  </a:r>
                  <a:r>
                    <a:rPr lang="nl-NL" sz="3200" dirty="0"/>
                    <a:t>+</a:t>
                  </a:r>
                </a:p>
              </p:txBody>
            </p:sp>
            <p:pic>
              <p:nvPicPr>
                <p:cNvPr id="3" name="Afbeelding 2">
                  <a:extLst>
                    <a:ext uri="{FF2B5EF4-FFF2-40B4-BE49-F238E27FC236}">
                      <a16:creationId xmlns:a16="http://schemas.microsoft.com/office/drawing/2014/main" id="{DA744BB5-93E2-43C7-825D-DBBA25DE01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13172" y="44137"/>
                  <a:ext cx="459021" cy="612027"/>
                </a:xfrm>
                <a:prstGeom prst="rect">
                  <a:avLst/>
                </a:prstGeom>
              </p:spPr>
            </p:pic>
            <p:pic>
              <p:nvPicPr>
                <p:cNvPr id="4" name="Afbeelding 3">
                  <a:extLst>
                    <a:ext uri="{FF2B5EF4-FFF2-40B4-BE49-F238E27FC236}">
                      <a16:creationId xmlns:a16="http://schemas.microsoft.com/office/drawing/2014/main" id="{25CEB14F-2F8F-4F11-8272-FDA31436FA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656" t="23645" r="17474" b="11989"/>
                <a:stretch/>
              </p:blipFill>
              <p:spPr>
                <a:xfrm>
                  <a:off x="1921933" y="1135839"/>
                  <a:ext cx="5253992" cy="3848855"/>
                </a:xfrm>
                <a:prstGeom prst="rect">
                  <a:avLst/>
                </a:prstGeom>
              </p:spPr>
            </p:pic>
            <p:sp>
              <p:nvSpPr>
                <p:cNvPr id="5" name="Rechthoek 4">
                  <a:extLst>
                    <a:ext uri="{FF2B5EF4-FFF2-40B4-BE49-F238E27FC236}">
                      <a16:creationId xmlns:a16="http://schemas.microsoft.com/office/drawing/2014/main" id="{1F571ADF-818B-417C-BDE1-801790752670}"/>
                    </a:ext>
                  </a:extLst>
                </p:cNvPr>
                <p:cNvSpPr/>
                <p:nvPr/>
              </p:nvSpPr>
              <p:spPr>
                <a:xfrm>
                  <a:off x="3820795" y="1269566"/>
                  <a:ext cx="1456267" cy="3581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6" name="Rechthoek 5">
                  <a:extLst>
                    <a:ext uri="{FF2B5EF4-FFF2-40B4-BE49-F238E27FC236}">
                      <a16:creationId xmlns:a16="http://schemas.microsoft.com/office/drawing/2014/main" id="{95D2306A-8B42-4B43-A75D-E8D58B7A5A7B}"/>
                    </a:ext>
                  </a:extLst>
                </p:cNvPr>
                <p:cNvSpPr/>
                <p:nvPr/>
              </p:nvSpPr>
              <p:spPr>
                <a:xfrm>
                  <a:off x="6347637" y="1142439"/>
                  <a:ext cx="1456267" cy="35748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7" name="Rechthoek 6">
                  <a:extLst>
                    <a:ext uri="{FF2B5EF4-FFF2-40B4-BE49-F238E27FC236}">
                      <a16:creationId xmlns:a16="http://schemas.microsoft.com/office/drawing/2014/main" id="{4E375622-BE32-4F44-9451-32D07C3FCA91}"/>
                    </a:ext>
                  </a:extLst>
                </p:cNvPr>
                <p:cNvSpPr/>
                <p:nvPr/>
              </p:nvSpPr>
              <p:spPr>
                <a:xfrm>
                  <a:off x="1262382" y="1135839"/>
                  <a:ext cx="1456267" cy="3581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8" name="Rechthoek 7">
                  <a:extLst>
                    <a:ext uri="{FF2B5EF4-FFF2-40B4-BE49-F238E27FC236}">
                      <a16:creationId xmlns:a16="http://schemas.microsoft.com/office/drawing/2014/main" id="{B25B5A1F-E1FE-4DB8-A3EB-A96F76D2EC60}"/>
                    </a:ext>
                  </a:extLst>
                </p:cNvPr>
                <p:cNvSpPr/>
                <p:nvPr/>
              </p:nvSpPr>
              <p:spPr>
                <a:xfrm>
                  <a:off x="3545848" y="1082517"/>
                  <a:ext cx="172800" cy="3780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9" name="Rechthoek 8">
                  <a:extLst>
                    <a:ext uri="{FF2B5EF4-FFF2-40B4-BE49-F238E27FC236}">
                      <a16:creationId xmlns:a16="http://schemas.microsoft.com/office/drawing/2014/main" id="{3B01619B-902A-42C3-A2EB-0F098FF5838D}"/>
                    </a:ext>
                  </a:extLst>
                </p:cNvPr>
                <p:cNvSpPr/>
                <p:nvPr/>
              </p:nvSpPr>
              <p:spPr>
                <a:xfrm>
                  <a:off x="5377397" y="1082517"/>
                  <a:ext cx="158212" cy="3780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0" name="Rechthoek 9">
                  <a:extLst>
                    <a:ext uri="{FF2B5EF4-FFF2-40B4-BE49-F238E27FC236}">
                      <a16:creationId xmlns:a16="http://schemas.microsoft.com/office/drawing/2014/main" id="{271E0048-849C-4B0E-BFE2-3C995D4DD22C}"/>
                    </a:ext>
                  </a:extLst>
                </p:cNvPr>
                <p:cNvSpPr/>
                <p:nvPr/>
              </p:nvSpPr>
              <p:spPr>
                <a:xfrm>
                  <a:off x="5321051" y="1172517"/>
                  <a:ext cx="45719" cy="36900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1" name="Rechthoek 10">
                  <a:extLst>
                    <a:ext uri="{FF2B5EF4-FFF2-40B4-BE49-F238E27FC236}">
                      <a16:creationId xmlns:a16="http://schemas.microsoft.com/office/drawing/2014/main" id="{3EBBEF99-2579-4314-BB0B-E30E4FC62340}"/>
                    </a:ext>
                  </a:extLst>
                </p:cNvPr>
                <p:cNvSpPr/>
                <p:nvPr/>
              </p:nvSpPr>
              <p:spPr>
                <a:xfrm>
                  <a:off x="3737856" y="1160966"/>
                  <a:ext cx="45719" cy="37080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2" name="PIJL-RECHTS 13">
                  <a:extLst>
                    <a:ext uri="{FF2B5EF4-FFF2-40B4-BE49-F238E27FC236}">
                      <a16:creationId xmlns:a16="http://schemas.microsoft.com/office/drawing/2014/main" id="{2701AC4C-9333-4094-B190-2DC737264F11}"/>
                    </a:ext>
                  </a:extLst>
                </p:cNvPr>
                <p:cNvSpPr/>
                <p:nvPr/>
              </p:nvSpPr>
              <p:spPr>
                <a:xfrm>
                  <a:off x="2324450" y="4508113"/>
                  <a:ext cx="350158" cy="136800"/>
                </a:xfrm>
                <a:prstGeom prst="rightArrow">
                  <a:avLst/>
                </a:prstGeom>
                <a:solidFill>
                  <a:srgbClr val="00B05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3" name="PIJL-RECHTS 14">
                  <a:extLst>
                    <a:ext uri="{FF2B5EF4-FFF2-40B4-BE49-F238E27FC236}">
                      <a16:creationId xmlns:a16="http://schemas.microsoft.com/office/drawing/2014/main" id="{7AEFC077-62B4-478D-8B5B-68747E057303}"/>
                    </a:ext>
                  </a:extLst>
                </p:cNvPr>
                <p:cNvSpPr/>
                <p:nvPr/>
              </p:nvSpPr>
              <p:spPr>
                <a:xfrm rot="10800000">
                  <a:off x="6410006" y="4525745"/>
                  <a:ext cx="350158" cy="136800"/>
                </a:xfrm>
                <a:prstGeom prst="rightArrow">
                  <a:avLst/>
                </a:prstGeom>
                <a:solidFill>
                  <a:srgbClr val="7030A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4" name="Rechthoek 13">
                  <a:extLst>
                    <a:ext uri="{FF2B5EF4-FFF2-40B4-BE49-F238E27FC236}">
                      <a16:creationId xmlns:a16="http://schemas.microsoft.com/office/drawing/2014/main" id="{E54FC98F-B1A7-4771-93F3-2C17BEF854DB}"/>
                    </a:ext>
                  </a:extLst>
                </p:cNvPr>
                <p:cNvSpPr/>
                <p:nvPr/>
              </p:nvSpPr>
              <p:spPr>
                <a:xfrm>
                  <a:off x="3776273" y="1172517"/>
                  <a:ext cx="1532820" cy="369000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5" name="Gebogen pijl 10">
                  <a:extLst>
                    <a:ext uri="{FF2B5EF4-FFF2-40B4-BE49-F238E27FC236}">
                      <a16:creationId xmlns:a16="http://schemas.microsoft.com/office/drawing/2014/main" id="{5417E976-BF8B-41F1-8F02-32C58463B110}"/>
                    </a:ext>
                  </a:extLst>
                </p:cNvPr>
                <p:cNvSpPr/>
                <p:nvPr/>
              </p:nvSpPr>
              <p:spPr>
                <a:xfrm rot="16200000">
                  <a:off x="5499583" y="4272006"/>
                  <a:ext cx="301336" cy="391742"/>
                </a:xfrm>
                <a:prstGeom prst="bentArrow">
                  <a:avLst/>
                </a:prstGeom>
                <a:solidFill>
                  <a:srgbClr val="7030A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Gebogen pijl 16">
                  <a:extLst>
                    <a:ext uri="{FF2B5EF4-FFF2-40B4-BE49-F238E27FC236}">
                      <a16:creationId xmlns:a16="http://schemas.microsoft.com/office/drawing/2014/main" id="{400E2999-AE8C-4520-A33C-69FBE3E73DFD}"/>
                    </a:ext>
                  </a:extLst>
                </p:cNvPr>
                <p:cNvSpPr/>
                <p:nvPr/>
              </p:nvSpPr>
              <p:spPr>
                <a:xfrm rot="16200000" flipV="1">
                  <a:off x="3286699" y="4276086"/>
                  <a:ext cx="301336" cy="383582"/>
                </a:xfrm>
                <a:prstGeom prst="bentArrow">
                  <a:avLst/>
                </a:prstGeom>
                <a:solidFill>
                  <a:srgbClr val="00B05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Vrije vorm 28">
                  <a:extLst>
                    <a:ext uri="{FF2B5EF4-FFF2-40B4-BE49-F238E27FC236}">
                      <a16:creationId xmlns:a16="http://schemas.microsoft.com/office/drawing/2014/main" id="{CD6A5CE7-41D0-4945-9E8D-FEF00E5CCF90}"/>
                    </a:ext>
                  </a:extLst>
                </p:cNvPr>
                <p:cNvSpPr/>
                <p:nvPr/>
              </p:nvSpPr>
              <p:spPr>
                <a:xfrm>
                  <a:off x="4580092" y="558305"/>
                  <a:ext cx="894541" cy="509844"/>
                </a:xfrm>
                <a:custGeom>
                  <a:avLst/>
                  <a:gdLst>
                    <a:gd name="connsiteX0" fmla="*/ 865848 w 894541"/>
                    <a:gd name="connsiteY0" fmla="*/ 509844 h 509844"/>
                    <a:gd name="connsiteX1" fmla="*/ 882032 w 894541"/>
                    <a:gd name="connsiteY1" fmla="*/ 477476 h 509844"/>
                    <a:gd name="connsiteX2" fmla="*/ 793020 w 894541"/>
                    <a:gd name="connsiteY2" fmla="*/ 453199 h 509844"/>
                    <a:gd name="connsiteX3" fmla="*/ 801112 w 894541"/>
                    <a:gd name="connsiteY3" fmla="*/ 477476 h 509844"/>
                    <a:gd name="connsiteX4" fmla="*/ 882032 w 894541"/>
                    <a:gd name="connsiteY4" fmla="*/ 453199 h 509844"/>
                    <a:gd name="connsiteX5" fmla="*/ 882032 w 894541"/>
                    <a:gd name="connsiteY5" fmla="*/ 307543 h 509844"/>
                    <a:gd name="connsiteX6" fmla="*/ 873940 w 894541"/>
                    <a:gd name="connsiteY6" fmla="*/ 283267 h 509844"/>
                    <a:gd name="connsiteX7" fmla="*/ 825388 w 894541"/>
                    <a:gd name="connsiteY7" fmla="*/ 250899 h 509844"/>
                    <a:gd name="connsiteX8" fmla="*/ 768743 w 894541"/>
                    <a:gd name="connsiteY8" fmla="*/ 258991 h 509844"/>
                    <a:gd name="connsiteX9" fmla="*/ 776835 w 894541"/>
                    <a:gd name="connsiteY9" fmla="*/ 299451 h 509844"/>
                    <a:gd name="connsiteX10" fmla="*/ 801112 w 894541"/>
                    <a:gd name="connsiteY10" fmla="*/ 291359 h 509844"/>
                    <a:gd name="connsiteX11" fmla="*/ 809204 w 894541"/>
                    <a:gd name="connsiteY11" fmla="*/ 267083 h 509844"/>
                    <a:gd name="connsiteX12" fmla="*/ 784927 w 894541"/>
                    <a:gd name="connsiteY12" fmla="*/ 226622 h 509844"/>
                    <a:gd name="connsiteX13" fmla="*/ 736375 w 894541"/>
                    <a:gd name="connsiteY13" fmla="*/ 210438 h 509844"/>
                    <a:gd name="connsiteX14" fmla="*/ 712099 w 894541"/>
                    <a:gd name="connsiteY14" fmla="*/ 202346 h 509844"/>
                    <a:gd name="connsiteX15" fmla="*/ 623087 w 894541"/>
                    <a:gd name="connsiteY15" fmla="*/ 218530 h 509844"/>
                    <a:gd name="connsiteX16" fmla="*/ 598811 w 894541"/>
                    <a:gd name="connsiteY16" fmla="*/ 234714 h 509844"/>
                    <a:gd name="connsiteX17" fmla="*/ 647363 w 894541"/>
                    <a:gd name="connsiteY17" fmla="*/ 250899 h 509844"/>
                    <a:gd name="connsiteX18" fmla="*/ 639271 w 894541"/>
                    <a:gd name="connsiteY18" fmla="*/ 186162 h 509844"/>
                    <a:gd name="connsiteX19" fmla="*/ 614995 w 894541"/>
                    <a:gd name="connsiteY19" fmla="*/ 169978 h 509844"/>
                    <a:gd name="connsiteX20" fmla="*/ 550258 w 894541"/>
                    <a:gd name="connsiteY20" fmla="*/ 153794 h 509844"/>
                    <a:gd name="connsiteX21" fmla="*/ 485522 w 894541"/>
                    <a:gd name="connsiteY21" fmla="*/ 186162 h 509844"/>
                    <a:gd name="connsiteX22" fmla="*/ 493614 w 894541"/>
                    <a:gd name="connsiteY22" fmla="*/ 226622 h 509844"/>
                    <a:gd name="connsiteX23" fmla="*/ 517890 w 894541"/>
                    <a:gd name="connsiteY23" fmla="*/ 218530 h 509844"/>
                    <a:gd name="connsiteX24" fmla="*/ 534074 w 894541"/>
                    <a:gd name="connsiteY24" fmla="*/ 121426 h 509844"/>
                    <a:gd name="connsiteX25" fmla="*/ 445062 w 894541"/>
                    <a:gd name="connsiteY25" fmla="*/ 97150 h 509844"/>
                    <a:gd name="connsiteX26" fmla="*/ 396510 w 894541"/>
                    <a:gd name="connsiteY26" fmla="*/ 80966 h 509844"/>
                    <a:gd name="connsiteX27" fmla="*/ 323681 w 894541"/>
                    <a:gd name="connsiteY27" fmla="*/ 89058 h 509844"/>
                    <a:gd name="connsiteX28" fmla="*/ 331773 w 894541"/>
                    <a:gd name="connsiteY28" fmla="*/ 121426 h 509844"/>
                    <a:gd name="connsiteX29" fmla="*/ 339866 w 894541"/>
                    <a:gd name="connsiteY29" fmla="*/ 97150 h 509844"/>
                    <a:gd name="connsiteX30" fmla="*/ 323681 w 894541"/>
                    <a:gd name="connsiteY30" fmla="*/ 48598 h 509844"/>
                    <a:gd name="connsiteX31" fmla="*/ 137565 w 894541"/>
                    <a:gd name="connsiteY31" fmla="*/ 56690 h 509844"/>
                    <a:gd name="connsiteX32" fmla="*/ 129473 w 894541"/>
                    <a:gd name="connsiteY32" fmla="*/ 80966 h 509844"/>
                    <a:gd name="connsiteX33" fmla="*/ 153749 w 894541"/>
                    <a:gd name="connsiteY33" fmla="*/ 105242 h 509844"/>
                    <a:gd name="connsiteX34" fmla="*/ 202301 w 894541"/>
                    <a:gd name="connsiteY34" fmla="*/ 121426 h 509844"/>
                    <a:gd name="connsiteX35" fmla="*/ 226577 w 894541"/>
                    <a:gd name="connsiteY35" fmla="*/ 72874 h 509844"/>
                    <a:gd name="connsiteX36" fmla="*/ 218485 w 894541"/>
                    <a:gd name="connsiteY36" fmla="*/ 48598 h 509844"/>
                    <a:gd name="connsiteX37" fmla="*/ 194209 w 894541"/>
                    <a:gd name="connsiteY37" fmla="*/ 40506 h 509844"/>
                    <a:gd name="connsiteX38" fmla="*/ 129473 w 894541"/>
                    <a:gd name="connsiteY38" fmla="*/ 24322 h 509844"/>
                    <a:gd name="connsiteX39" fmla="*/ 80920 w 894541"/>
                    <a:gd name="connsiteY39" fmla="*/ 8137 h 509844"/>
                    <a:gd name="connsiteX40" fmla="*/ 0 w 894541"/>
                    <a:gd name="connsiteY40" fmla="*/ 45 h 509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894541" h="509844">
                      <a:moveTo>
                        <a:pt x="865848" y="509844"/>
                      </a:moveTo>
                      <a:cubicBezTo>
                        <a:pt x="871243" y="499055"/>
                        <a:pt x="880536" y="489446"/>
                        <a:pt x="882032" y="477476"/>
                      </a:cubicBezTo>
                      <a:cubicBezTo>
                        <a:pt x="889644" y="416581"/>
                        <a:pt x="830706" y="449430"/>
                        <a:pt x="793020" y="453199"/>
                      </a:cubicBezTo>
                      <a:cubicBezTo>
                        <a:pt x="795717" y="461291"/>
                        <a:pt x="792837" y="475407"/>
                        <a:pt x="801112" y="477476"/>
                      </a:cubicBezTo>
                      <a:cubicBezTo>
                        <a:pt x="838980" y="486943"/>
                        <a:pt x="856369" y="470308"/>
                        <a:pt x="882032" y="453199"/>
                      </a:cubicBezTo>
                      <a:cubicBezTo>
                        <a:pt x="902036" y="393186"/>
                        <a:pt x="895021" y="424445"/>
                        <a:pt x="882032" y="307543"/>
                      </a:cubicBezTo>
                      <a:cubicBezTo>
                        <a:pt x="881090" y="299065"/>
                        <a:pt x="879971" y="289298"/>
                        <a:pt x="873940" y="283267"/>
                      </a:cubicBezTo>
                      <a:cubicBezTo>
                        <a:pt x="860186" y="269513"/>
                        <a:pt x="825388" y="250899"/>
                        <a:pt x="825388" y="250899"/>
                      </a:cubicBezTo>
                      <a:cubicBezTo>
                        <a:pt x="806506" y="253596"/>
                        <a:pt x="782230" y="245504"/>
                        <a:pt x="768743" y="258991"/>
                      </a:cubicBezTo>
                      <a:cubicBezTo>
                        <a:pt x="759018" y="268716"/>
                        <a:pt x="767109" y="289726"/>
                        <a:pt x="776835" y="299451"/>
                      </a:cubicBezTo>
                      <a:cubicBezTo>
                        <a:pt x="782867" y="305483"/>
                        <a:pt x="793020" y="294056"/>
                        <a:pt x="801112" y="291359"/>
                      </a:cubicBezTo>
                      <a:cubicBezTo>
                        <a:pt x="803809" y="283267"/>
                        <a:pt x="809204" y="275613"/>
                        <a:pt x="809204" y="267083"/>
                      </a:cubicBezTo>
                      <a:cubicBezTo>
                        <a:pt x="809204" y="253240"/>
                        <a:pt x="797747" y="233032"/>
                        <a:pt x="784927" y="226622"/>
                      </a:cubicBezTo>
                      <a:cubicBezTo>
                        <a:pt x="769669" y="218993"/>
                        <a:pt x="752559" y="215833"/>
                        <a:pt x="736375" y="210438"/>
                      </a:cubicBezTo>
                      <a:lnTo>
                        <a:pt x="712099" y="202346"/>
                      </a:lnTo>
                      <a:cubicBezTo>
                        <a:pt x="689784" y="205135"/>
                        <a:pt x="648035" y="206056"/>
                        <a:pt x="623087" y="218530"/>
                      </a:cubicBezTo>
                      <a:cubicBezTo>
                        <a:pt x="614388" y="222879"/>
                        <a:pt x="606903" y="229319"/>
                        <a:pt x="598811" y="234714"/>
                      </a:cubicBezTo>
                      <a:cubicBezTo>
                        <a:pt x="598824" y="234733"/>
                        <a:pt x="631106" y="299671"/>
                        <a:pt x="647363" y="250899"/>
                      </a:cubicBezTo>
                      <a:cubicBezTo>
                        <a:pt x="654240" y="230268"/>
                        <a:pt x="647348" y="206354"/>
                        <a:pt x="639271" y="186162"/>
                      </a:cubicBezTo>
                      <a:cubicBezTo>
                        <a:pt x="635659" y="177132"/>
                        <a:pt x="623694" y="174327"/>
                        <a:pt x="614995" y="169978"/>
                      </a:cubicBezTo>
                      <a:cubicBezTo>
                        <a:pt x="598406" y="161684"/>
                        <a:pt x="565648" y="156872"/>
                        <a:pt x="550258" y="153794"/>
                      </a:cubicBezTo>
                      <a:cubicBezTo>
                        <a:pt x="527509" y="157585"/>
                        <a:pt x="489826" y="151731"/>
                        <a:pt x="485522" y="186162"/>
                      </a:cubicBezTo>
                      <a:cubicBezTo>
                        <a:pt x="483816" y="199810"/>
                        <a:pt x="490917" y="213135"/>
                        <a:pt x="493614" y="226622"/>
                      </a:cubicBezTo>
                      <a:cubicBezTo>
                        <a:pt x="501706" y="223925"/>
                        <a:pt x="510793" y="223261"/>
                        <a:pt x="517890" y="218530"/>
                      </a:cubicBezTo>
                      <a:cubicBezTo>
                        <a:pt x="551076" y="196406"/>
                        <a:pt x="561276" y="164171"/>
                        <a:pt x="534074" y="121426"/>
                      </a:cubicBezTo>
                      <a:cubicBezTo>
                        <a:pt x="527227" y="110667"/>
                        <a:pt x="458107" y="100708"/>
                        <a:pt x="445062" y="97150"/>
                      </a:cubicBezTo>
                      <a:cubicBezTo>
                        <a:pt x="428604" y="92661"/>
                        <a:pt x="396510" y="80966"/>
                        <a:pt x="396510" y="80966"/>
                      </a:cubicBezTo>
                      <a:cubicBezTo>
                        <a:pt x="372234" y="83663"/>
                        <a:pt x="346636" y="80711"/>
                        <a:pt x="323681" y="89058"/>
                      </a:cubicBezTo>
                      <a:cubicBezTo>
                        <a:pt x="268664" y="109064"/>
                        <a:pt x="328180" y="120228"/>
                        <a:pt x="331773" y="121426"/>
                      </a:cubicBezTo>
                      <a:cubicBezTo>
                        <a:pt x="334471" y="113334"/>
                        <a:pt x="340808" y="105628"/>
                        <a:pt x="339866" y="97150"/>
                      </a:cubicBezTo>
                      <a:cubicBezTo>
                        <a:pt x="337982" y="80195"/>
                        <a:pt x="323681" y="48598"/>
                        <a:pt x="323681" y="48598"/>
                      </a:cubicBezTo>
                      <a:cubicBezTo>
                        <a:pt x="261642" y="51295"/>
                        <a:pt x="198817" y="46481"/>
                        <a:pt x="137565" y="56690"/>
                      </a:cubicBezTo>
                      <a:cubicBezTo>
                        <a:pt x="129151" y="58092"/>
                        <a:pt x="126776" y="72874"/>
                        <a:pt x="129473" y="80966"/>
                      </a:cubicBezTo>
                      <a:cubicBezTo>
                        <a:pt x="133092" y="91823"/>
                        <a:pt x="143745" y="99684"/>
                        <a:pt x="153749" y="105242"/>
                      </a:cubicBezTo>
                      <a:cubicBezTo>
                        <a:pt x="168662" y="113527"/>
                        <a:pt x="202301" y="121426"/>
                        <a:pt x="202301" y="121426"/>
                      </a:cubicBezTo>
                      <a:cubicBezTo>
                        <a:pt x="210484" y="109152"/>
                        <a:pt x="226577" y="89625"/>
                        <a:pt x="226577" y="72874"/>
                      </a:cubicBezTo>
                      <a:cubicBezTo>
                        <a:pt x="226577" y="64344"/>
                        <a:pt x="224516" y="54629"/>
                        <a:pt x="218485" y="48598"/>
                      </a:cubicBezTo>
                      <a:cubicBezTo>
                        <a:pt x="212454" y="42567"/>
                        <a:pt x="202438" y="42750"/>
                        <a:pt x="194209" y="40506"/>
                      </a:cubicBezTo>
                      <a:cubicBezTo>
                        <a:pt x="172750" y="34654"/>
                        <a:pt x="150574" y="31356"/>
                        <a:pt x="129473" y="24322"/>
                      </a:cubicBezTo>
                      <a:cubicBezTo>
                        <a:pt x="113289" y="18927"/>
                        <a:pt x="97808" y="10550"/>
                        <a:pt x="80920" y="8137"/>
                      </a:cubicBezTo>
                      <a:cubicBezTo>
                        <a:pt x="16265" y="-1099"/>
                        <a:pt x="43349" y="45"/>
                        <a:pt x="0" y="4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2" name="Vrije vorm 30">
                  <a:extLst>
                    <a:ext uri="{FF2B5EF4-FFF2-40B4-BE49-F238E27FC236}">
                      <a16:creationId xmlns:a16="http://schemas.microsoft.com/office/drawing/2014/main" id="{F26F3A46-7B70-4719-8F74-3D2790D365FF}"/>
                    </a:ext>
                  </a:extLst>
                </p:cNvPr>
                <p:cNvSpPr/>
                <p:nvPr/>
              </p:nvSpPr>
              <p:spPr>
                <a:xfrm>
                  <a:off x="3649508" y="614995"/>
                  <a:ext cx="915861" cy="469338"/>
                </a:xfrm>
                <a:custGeom>
                  <a:avLst/>
                  <a:gdLst>
                    <a:gd name="connsiteX0" fmla="*/ 0 w 915861"/>
                    <a:gd name="connsiteY0" fmla="*/ 469338 h 469338"/>
                    <a:gd name="connsiteX1" fmla="*/ 8092 w 915861"/>
                    <a:gd name="connsiteY1" fmla="*/ 404601 h 469338"/>
                    <a:gd name="connsiteX2" fmla="*/ 24276 w 915861"/>
                    <a:gd name="connsiteY2" fmla="*/ 420786 h 469338"/>
                    <a:gd name="connsiteX3" fmla="*/ 16184 w 915861"/>
                    <a:gd name="connsiteY3" fmla="*/ 445062 h 469338"/>
                    <a:gd name="connsiteX4" fmla="*/ 16184 w 915861"/>
                    <a:gd name="connsiteY4" fmla="*/ 356049 h 469338"/>
                    <a:gd name="connsiteX5" fmla="*/ 24276 w 915861"/>
                    <a:gd name="connsiteY5" fmla="*/ 323681 h 469338"/>
                    <a:gd name="connsiteX6" fmla="*/ 48552 w 915861"/>
                    <a:gd name="connsiteY6" fmla="*/ 299405 h 469338"/>
                    <a:gd name="connsiteX7" fmla="*/ 137565 w 915861"/>
                    <a:gd name="connsiteY7" fmla="*/ 307497 h 469338"/>
                    <a:gd name="connsiteX8" fmla="*/ 129473 w 915861"/>
                    <a:gd name="connsiteY8" fmla="*/ 331773 h 469338"/>
                    <a:gd name="connsiteX9" fmla="*/ 105196 w 915861"/>
                    <a:gd name="connsiteY9" fmla="*/ 339865 h 469338"/>
                    <a:gd name="connsiteX10" fmla="*/ 64736 w 915861"/>
                    <a:gd name="connsiteY10" fmla="*/ 331773 h 469338"/>
                    <a:gd name="connsiteX11" fmla="*/ 89012 w 915861"/>
                    <a:gd name="connsiteY11" fmla="*/ 267037 h 469338"/>
                    <a:gd name="connsiteX12" fmla="*/ 145657 w 915861"/>
                    <a:gd name="connsiteY12" fmla="*/ 258945 h 469338"/>
                    <a:gd name="connsiteX13" fmla="*/ 194209 w 915861"/>
                    <a:gd name="connsiteY13" fmla="*/ 267037 h 469338"/>
                    <a:gd name="connsiteX14" fmla="*/ 186117 w 915861"/>
                    <a:gd name="connsiteY14" fmla="*/ 299405 h 469338"/>
                    <a:gd name="connsiteX15" fmla="*/ 218485 w 915861"/>
                    <a:gd name="connsiteY15" fmla="*/ 218485 h 469338"/>
                    <a:gd name="connsiteX16" fmla="*/ 234669 w 915861"/>
                    <a:gd name="connsiteY16" fmla="*/ 194209 h 469338"/>
                    <a:gd name="connsiteX17" fmla="*/ 356050 w 915861"/>
                    <a:gd name="connsiteY17" fmla="*/ 194209 h 469338"/>
                    <a:gd name="connsiteX18" fmla="*/ 380326 w 915861"/>
                    <a:gd name="connsiteY18" fmla="*/ 218485 h 469338"/>
                    <a:gd name="connsiteX19" fmla="*/ 380326 w 915861"/>
                    <a:gd name="connsiteY19" fmla="*/ 267037 h 469338"/>
                    <a:gd name="connsiteX20" fmla="*/ 356050 w 915861"/>
                    <a:gd name="connsiteY20" fmla="*/ 283221 h 469338"/>
                    <a:gd name="connsiteX21" fmla="*/ 323681 w 915861"/>
                    <a:gd name="connsiteY21" fmla="*/ 242761 h 469338"/>
                    <a:gd name="connsiteX22" fmla="*/ 331773 w 915861"/>
                    <a:gd name="connsiteY22" fmla="*/ 218485 h 469338"/>
                    <a:gd name="connsiteX23" fmla="*/ 380326 w 915861"/>
                    <a:gd name="connsiteY23" fmla="*/ 194209 h 469338"/>
                    <a:gd name="connsiteX24" fmla="*/ 428878 w 915861"/>
                    <a:gd name="connsiteY24" fmla="*/ 169932 h 469338"/>
                    <a:gd name="connsiteX25" fmla="*/ 461246 w 915861"/>
                    <a:gd name="connsiteY25" fmla="*/ 178024 h 469338"/>
                    <a:gd name="connsiteX26" fmla="*/ 509798 w 915861"/>
                    <a:gd name="connsiteY26" fmla="*/ 202301 h 469338"/>
                    <a:gd name="connsiteX27" fmla="*/ 509798 w 915861"/>
                    <a:gd name="connsiteY27" fmla="*/ 267037 h 469338"/>
                    <a:gd name="connsiteX28" fmla="*/ 485522 w 915861"/>
                    <a:gd name="connsiteY28" fmla="*/ 275129 h 469338"/>
                    <a:gd name="connsiteX29" fmla="*/ 396510 w 915861"/>
                    <a:gd name="connsiteY29" fmla="*/ 242761 h 469338"/>
                    <a:gd name="connsiteX30" fmla="*/ 436970 w 915861"/>
                    <a:gd name="connsiteY30" fmla="*/ 210393 h 469338"/>
                    <a:gd name="connsiteX31" fmla="*/ 461246 w 915861"/>
                    <a:gd name="connsiteY31" fmla="*/ 194209 h 469338"/>
                    <a:gd name="connsiteX32" fmla="*/ 509798 w 915861"/>
                    <a:gd name="connsiteY32" fmla="*/ 178024 h 469338"/>
                    <a:gd name="connsiteX33" fmla="*/ 623087 w 915861"/>
                    <a:gd name="connsiteY33" fmla="*/ 186117 h 469338"/>
                    <a:gd name="connsiteX34" fmla="*/ 590719 w 915861"/>
                    <a:gd name="connsiteY34" fmla="*/ 250853 h 469338"/>
                    <a:gd name="connsiteX35" fmla="*/ 558350 w 915861"/>
                    <a:gd name="connsiteY35" fmla="*/ 169932 h 469338"/>
                    <a:gd name="connsiteX36" fmla="*/ 679731 w 915861"/>
                    <a:gd name="connsiteY36" fmla="*/ 145656 h 469338"/>
                    <a:gd name="connsiteX37" fmla="*/ 736375 w 915861"/>
                    <a:gd name="connsiteY37" fmla="*/ 153748 h 469338"/>
                    <a:gd name="connsiteX38" fmla="*/ 744467 w 915861"/>
                    <a:gd name="connsiteY38" fmla="*/ 202301 h 469338"/>
                    <a:gd name="connsiteX39" fmla="*/ 720191 w 915861"/>
                    <a:gd name="connsiteY39" fmla="*/ 210393 h 469338"/>
                    <a:gd name="connsiteX40" fmla="*/ 728283 w 915861"/>
                    <a:gd name="connsiteY40" fmla="*/ 113288 h 469338"/>
                    <a:gd name="connsiteX41" fmla="*/ 801111 w 915861"/>
                    <a:gd name="connsiteY41" fmla="*/ 121380 h 469338"/>
                    <a:gd name="connsiteX42" fmla="*/ 809204 w 915861"/>
                    <a:gd name="connsiteY42" fmla="*/ 145656 h 469338"/>
                    <a:gd name="connsiteX43" fmla="*/ 793019 w 915861"/>
                    <a:gd name="connsiteY43" fmla="*/ 129472 h 469338"/>
                    <a:gd name="connsiteX44" fmla="*/ 809204 w 915861"/>
                    <a:gd name="connsiteY44" fmla="*/ 113288 h 469338"/>
                    <a:gd name="connsiteX45" fmla="*/ 865848 w 915861"/>
                    <a:gd name="connsiteY45" fmla="*/ 105196 h 469338"/>
                    <a:gd name="connsiteX46" fmla="*/ 890124 w 915861"/>
                    <a:gd name="connsiteY46" fmla="*/ 97104 h 469338"/>
                    <a:gd name="connsiteX47" fmla="*/ 914400 w 915861"/>
                    <a:gd name="connsiteY47" fmla="*/ 105196 h 469338"/>
                    <a:gd name="connsiteX48" fmla="*/ 906308 w 915861"/>
                    <a:gd name="connsiteY48" fmla="*/ 129472 h 469338"/>
                    <a:gd name="connsiteX49" fmla="*/ 873940 w 915861"/>
                    <a:gd name="connsiteY49" fmla="*/ 121380 h 469338"/>
                    <a:gd name="connsiteX50" fmla="*/ 882032 w 915861"/>
                    <a:gd name="connsiteY50" fmla="*/ 64736 h 469338"/>
                    <a:gd name="connsiteX51" fmla="*/ 890124 w 915861"/>
                    <a:gd name="connsiteY51" fmla="*/ 40460 h 469338"/>
                    <a:gd name="connsiteX52" fmla="*/ 890124 w 915861"/>
                    <a:gd name="connsiteY52" fmla="*/ 0 h 469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915861" h="469338">
                      <a:moveTo>
                        <a:pt x="0" y="469338"/>
                      </a:moveTo>
                      <a:cubicBezTo>
                        <a:pt x="2697" y="447759"/>
                        <a:pt x="-1634" y="424052"/>
                        <a:pt x="8092" y="404601"/>
                      </a:cubicBezTo>
                      <a:cubicBezTo>
                        <a:pt x="11504" y="397777"/>
                        <a:pt x="22780" y="413305"/>
                        <a:pt x="24276" y="420786"/>
                      </a:cubicBezTo>
                      <a:cubicBezTo>
                        <a:pt x="25949" y="429150"/>
                        <a:pt x="18881" y="436970"/>
                        <a:pt x="16184" y="445062"/>
                      </a:cubicBezTo>
                      <a:cubicBezTo>
                        <a:pt x="2013" y="402548"/>
                        <a:pt x="5001" y="423150"/>
                        <a:pt x="16184" y="356049"/>
                      </a:cubicBezTo>
                      <a:cubicBezTo>
                        <a:pt x="18012" y="345079"/>
                        <a:pt x="18758" y="333337"/>
                        <a:pt x="24276" y="323681"/>
                      </a:cubicBezTo>
                      <a:cubicBezTo>
                        <a:pt x="29954" y="313745"/>
                        <a:pt x="40460" y="307497"/>
                        <a:pt x="48552" y="299405"/>
                      </a:cubicBezTo>
                      <a:cubicBezTo>
                        <a:pt x="78223" y="302102"/>
                        <a:pt x="109903" y="296432"/>
                        <a:pt x="137565" y="307497"/>
                      </a:cubicBezTo>
                      <a:cubicBezTo>
                        <a:pt x="145485" y="310665"/>
                        <a:pt x="135505" y="325742"/>
                        <a:pt x="129473" y="331773"/>
                      </a:cubicBezTo>
                      <a:cubicBezTo>
                        <a:pt x="123441" y="337805"/>
                        <a:pt x="113288" y="337168"/>
                        <a:pt x="105196" y="339865"/>
                      </a:cubicBezTo>
                      <a:cubicBezTo>
                        <a:pt x="91709" y="337168"/>
                        <a:pt x="72365" y="343217"/>
                        <a:pt x="64736" y="331773"/>
                      </a:cubicBezTo>
                      <a:cubicBezTo>
                        <a:pt x="59591" y="324055"/>
                        <a:pt x="75907" y="272861"/>
                        <a:pt x="89012" y="267037"/>
                      </a:cubicBezTo>
                      <a:cubicBezTo>
                        <a:pt x="106441" y="259291"/>
                        <a:pt x="126775" y="261642"/>
                        <a:pt x="145657" y="258945"/>
                      </a:cubicBezTo>
                      <a:cubicBezTo>
                        <a:pt x="161841" y="261642"/>
                        <a:pt x="182607" y="255435"/>
                        <a:pt x="194209" y="267037"/>
                      </a:cubicBezTo>
                      <a:cubicBezTo>
                        <a:pt x="202073" y="274901"/>
                        <a:pt x="186117" y="310526"/>
                        <a:pt x="186117" y="299405"/>
                      </a:cubicBezTo>
                      <a:cubicBezTo>
                        <a:pt x="186117" y="231218"/>
                        <a:pt x="180273" y="243960"/>
                        <a:pt x="218485" y="218485"/>
                      </a:cubicBezTo>
                      <a:cubicBezTo>
                        <a:pt x="223880" y="210393"/>
                        <a:pt x="225970" y="198558"/>
                        <a:pt x="234669" y="194209"/>
                      </a:cubicBezTo>
                      <a:cubicBezTo>
                        <a:pt x="267690" y="177699"/>
                        <a:pt x="325904" y="190860"/>
                        <a:pt x="356050" y="194209"/>
                      </a:cubicBezTo>
                      <a:cubicBezTo>
                        <a:pt x="364142" y="202301"/>
                        <a:pt x="373978" y="208963"/>
                        <a:pt x="380326" y="218485"/>
                      </a:cubicBezTo>
                      <a:cubicBezTo>
                        <a:pt x="390134" y="233198"/>
                        <a:pt x="392096" y="252324"/>
                        <a:pt x="380326" y="267037"/>
                      </a:cubicBezTo>
                      <a:cubicBezTo>
                        <a:pt x="374251" y="274631"/>
                        <a:pt x="364142" y="277826"/>
                        <a:pt x="356050" y="283221"/>
                      </a:cubicBezTo>
                      <a:cubicBezTo>
                        <a:pt x="347402" y="274574"/>
                        <a:pt x="325723" y="255012"/>
                        <a:pt x="323681" y="242761"/>
                      </a:cubicBezTo>
                      <a:cubicBezTo>
                        <a:pt x="322279" y="234347"/>
                        <a:pt x="326444" y="225146"/>
                        <a:pt x="331773" y="218485"/>
                      </a:cubicBezTo>
                      <a:cubicBezTo>
                        <a:pt x="343181" y="204225"/>
                        <a:pt x="364334" y="199540"/>
                        <a:pt x="380326" y="194209"/>
                      </a:cubicBezTo>
                      <a:cubicBezTo>
                        <a:pt x="392600" y="186026"/>
                        <a:pt x="412126" y="169932"/>
                        <a:pt x="428878" y="169932"/>
                      </a:cubicBezTo>
                      <a:cubicBezTo>
                        <a:pt x="439999" y="169932"/>
                        <a:pt x="450553" y="174969"/>
                        <a:pt x="461246" y="178024"/>
                      </a:cubicBezTo>
                      <a:cubicBezTo>
                        <a:pt x="490558" y="186399"/>
                        <a:pt x="483202" y="184570"/>
                        <a:pt x="509798" y="202301"/>
                      </a:cubicBezTo>
                      <a:cubicBezTo>
                        <a:pt x="517529" y="225495"/>
                        <a:pt x="527158" y="240997"/>
                        <a:pt x="509798" y="267037"/>
                      </a:cubicBezTo>
                      <a:cubicBezTo>
                        <a:pt x="505067" y="274134"/>
                        <a:pt x="493614" y="272432"/>
                        <a:pt x="485522" y="275129"/>
                      </a:cubicBezTo>
                      <a:cubicBezTo>
                        <a:pt x="474252" y="274002"/>
                        <a:pt x="388588" y="290295"/>
                        <a:pt x="396510" y="242761"/>
                      </a:cubicBezTo>
                      <a:cubicBezTo>
                        <a:pt x="401470" y="212999"/>
                        <a:pt x="417461" y="220147"/>
                        <a:pt x="436970" y="210393"/>
                      </a:cubicBezTo>
                      <a:cubicBezTo>
                        <a:pt x="445669" y="206044"/>
                        <a:pt x="452359" y="198159"/>
                        <a:pt x="461246" y="194209"/>
                      </a:cubicBezTo>
                      <a:cubicBezTo>
                        <a:pt x="476835" y="187280"/>
                        <a:pt x="509798" y="178024"/>
                        <a:pt x="509798" y="178024"/>
                      </a:cubicBezTo>
                      <a:cubicBezTo>
                        <a:pt x="547561" y="180722"/>
                        <a:pt x="590844" y="166275"/>
                        <a:pt x="623087" y="186117"/>
                      </a:cubicBezTo>
                      <a:cubicBezTo>
                        <a:pt x="688426" y="226326"/>
                        <a:pt x="599710" y="247856"/>
                        <a:pt x="590719" y="250853"/>
                      </a:cubicBezTo>
                      <a:cubicBezTo>
                        <a:pt x="549002" y="242510"/>
                        <a:pt x="508434" y="248370"/>
                        <a:pt x="558350" y="169932"/>
                      </a:cubicBezTo>
                      <a:cubicBezTo>
                        <a:pt x="569264" y="152781"/>
                        <a:pt x="677014" y="145958"/>
                        <a:pt x="679731" y="145656"/>
                      </a:cubicBezTo>
                      <a:cubicBezTo>
                        <a:pt x="698612" y="148353"/>
                        <a:pt x="718946" y="146002"/>
                        <a:pt x="736375" y="153748"/>
                      </a:cubicBezTo>
                      <a:cubicBezTo>
                        <a:pt x="754945" y="162001"/>
                        <a:pt x="757692" y="189076"/>
                        <a:pt x="744467" y="202301"/>
                      </a:cubicBezTo>
                      <a:cubicBezTo>
                        <a:pt x="738436" y="208333"/>
                        <a:pt x="728283" y="207696"/>
                        <a:pt x="720191" y="210393"/>
                      </a:cubicBezTo>
                      <a:cubicBezTo>
                        <a:pt x="722888" y="178025"/>
                        <a:pt x="706434" y="137322"/>
                        <a:pt x="728283" y="113288"/>
                      </a:cubicBezTo>
                      <a:cubicBezTo>
                        <a:pt x="744713" y="95215"/>
                        <a:pt x="778433" y="112309"/>
                        <a:pt x="801111" y="121380"/>
                      </a:cubicBezTo>
                      <a:cubicBezTo>
                        <a:pt x="809031" y="124548"/>
                        <a:pt x="815235" y="139625"/>
                        <a:pt x="809204" y="145656"/>
                      </a:cubicBezTo>
                      <a:lnTo>
                        <a:pt x="793019" y="129472"/>
                      </a:lnTo>
                      <a:cubicBezTo>
                        <a:pt x="798414" y="124077"/>
                        <a:pt x="801966" y="115701"/>
                        <a:pt x="809204" y="113288"/>
                      </a:cubicBezTo>
                      <a:cubicBezTo>
                        <a:pt x="827298" y="107257"/>
                        <a:pt x="847145" y="108937"/>
                        <a:pt x="865848" y="105196"/>
                      </a:cubicBezTo>
                      <a:cubicBezTo>
                        <a:pt x="874212" y="103523"/>
                        <a:pt x="882032" y="99801"/>
                        <a:pt x="890124" y="97104"/>
                      </a:cubicBezTo>
                      <a:cubicBezTo>
                        <a:pt x="898216" y="99801"/>
                        <a:pt x="910585" y="97567"/>
                        <a:pt x="914400" y="105196"/>
                      </a:cubicBezTo>
                      <a:cubicBezTo>
                        <a:pt x="918215" y="112825"/>
                        <a:pt x="914228" y="126304"/>
                        <a:pt x="906308" y="129472"/>
                      </a:cubicBezTo>
                      <a:cubicBezTo>
                        <a:pt x="895982" y="133602"/>
                        <a:pt x="884729" y="124077"/>
                        <a:pt x="873940" y="121380"/>
                      </a:cubicBezTo>
                      <a:cubicBezTo>
                        <a:pt x="876637" y="102499"/>
                        <a:pt x="878291" y="83439"/>
                        <a:pt x="882032" y="64736"/>
                      </a:cubicBezTo>
                      <a:cubicBezTo>
                        <a:pt x="883705" y="56372"/>
                        <a:pt x="889066" y="48924"/>
                        <a:pt x="890124" y="40460"/>
                      </a:cubicBezTo>
                      <a:cubicBezTo>
                        <a:pt x="891797" y="27077"/>
                        <a:pt x="890124" y="13487"/>
                        <a:pt x="890124" y="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0" name="Tekstvak 19">
                  <a:extLst>
                    <a:ext uri="{FF2B5EF4-FFF2-40B4-BE49-F238E27FC236}">
                      <a16:creationId xmlns:a16="http://schemas.microsoft.com/office/drawing/2014/main" id="{8F0EC496-A2B4-4DF5-B074-34023D880BE5}"/>
                    </a:ext>
                  </a:extLst>
                </p:cNvPr>
                <p:cNvSpPr txBox="1"/>
                <p:nvPr/>
              </p:nvSpPr>
              <p:spPr>
                <a:xfrm>
                  <a:off x="398018" y="1289211"/>
                  <a:ext cx="8507871" cy="37548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               </a:t>
                  </a:r>
                  <a:r>
                    <a:rPr lang="nl-NL" b="1" dirty="0"/>
                    <a:t>H</a:t>
                  </a:r>
                  <a:r>
                    <a:rPr lang="nl-NL" b="1" baseline="-25000" dirty="0"/>
                    <a:t>2</a:t>
                  </a:r>
                  <a:r>
                    <a:rPr lang="nl-NL" b="1" dirty="0"/>
                    <a:t>O</a:t>
                  </a:r>
                  <a:r>
                    <a:rPr lang="nl-NL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 </a:t>
                  </a:r>
                  <a:r>
                    <a:rPr lang="nl-NL" b="1" dirty="0"/>
                    <a:t>+</a:t>
                  </a:r>
                  <a:r>
                    <a:rPr lang="nl-NL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  </a:t>
                  </a:r>
                  <a:r>
                    <a:rPr lang="nl-NL" b="1" dirty="0"/>
                    <a:t>CO</a:t>
                  </a:r>
                  <a:r>
                    <a:rPr lang="nl-NL" b="1" baseline="-25000" dirty="0"/>
                    <a:t>2</a:t>
                  </a:r>
                  <a:r>
                    <a:rPr lang="nl-NL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                                                                                             </a:t>
                  </a:r>
                  <a:r>
                    <a:rPr lang="nl-NL" dirty="0"/>
                    <a:t>(N</a:t>
                  </a:r>
                  <a:r>
                    <a:rPr lang="nl-NL" baseline="-25000" dirty="0"/>
                    <a:t>2</a:t>
                  </a:r>
                  <a:r>
                    <a:rPr lang="nl-NL" dirty="0"/>
                    <a:t>)</a:t>
                  </a:r>
                </a:p>
                <a:p>
                  <a:endParaRPr lang="nl-NL" sz="24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  <a:p>
                  <a:r>
                    <a:rPr lang="nl-NL" dirty="0"/>
                    <a:t>           </a:t>
                  </a:r>
                  <a:r>
                    <a:rPr lang="nl-NL" sz="400" dirty="0"/>
                    <a:t>         </a:t>
                  </a:r>
                  <a:r>
                    <a:rPr lang="nl-NL" dirty="0">
                      <a:solidFill>
                        <a:schemeClr val="bg1"/>
                      </a:solidFill>
                    </a:rPr>
                    <a:t>poreuze elektrodes</a:t>
                  </a:r>
                </a:p>
                <a:p>
                  <a:r>
                    <a:rPr lang="nl-NL" dirty="0"/>
                    <a:t>                                                                          </a:t>
                  </a:r>
                  <a:r>
                    <a:rPr lang="nl-NL" b="1" dirty="0"/>
                    <a:t>CO</a:t>
                  </a:r>
                  <a:r>
                    <a:rPr lang="nl-NL" b="1" baseline="-25000" dirty="0"/>
                    <a:t>3</a:t>
                  </a:r>
                  <a:r>
                    <a:rPr lang="nl-NL" b="1" baseline="40000" dirty="0"/>
                    <a:t>2-</a:t>
                  </a:r>
                  <a:endParaRPr lang="nl-NL" dirty="0"/>
                </a:p>
                <a:p>
                  <a:r>
                    <a:rPr lang="nl-NL" dirty="0"/>
                    <a:t>             </a:t>
                  </a:r>
                  <a:endParaRPr lang="nl-NL" dirty="0">
                    <a:solidFill>
                      <a:srgbClr val="C00000"/>
                    </a:solidFill>
                  </a:endParaRPr>
                </a:p>
                <a:p>
                  <a:r>
                    <a:rPr lang="nl-NL" dirty="0"/>
                    <a:t>			 		</a:t>
                  </a:r>
                  <a:endParaRPr lang="nl-NL" b="1" baseline="40000" dirty="0"/>
                </a:p>
                <a:p>
                  <a:r>
                    <a:rPr lang="nl-NL" dirty="0"/>
                    <a:t>                                                                   </a:t>
                  </a:r>
                  <a:r>
                    <a:rPr lang="nl-NL" sz="400" dirty="0"/>
                    <a:t>      </a:t>
                  </a:r>
                  <a:r>
                    <a:rPr lang="nl-NL" dirty="0"/>
                    <a:t>elektrolyt: </a:t>
                  </a:r>
                </a:p>
                <a:p>
                  <a:r>
                    <a:rPr lang="nl-NL" dirty="0">
                      <a:solidFill>
                        <a:srgbClr val="C00000"/>
                      </a:solidFill>
                    </a:rPr>
                    <a:t>			                </a:t>
                  </a:r>
                  <a:r>
                    <a:rPr lang="nl-NL" dirty="0"/>
                    <a:t>gesmolten </a:t>
                  </a:r>
                </a:p>
                <a:p>
                  <a:r>
                    <a:rPr lang="nl-NL" dirty="0"/>
                    <a:t>                                                                        K</a:t>
                  </a:r>
                  <a:r>
                    <a:rPr lang="nl-NL" baseline="-25000" dirty="0"/>
                    <a:t>2</a:t>
                  </a:r>
                  <a:r>
                    <a:rPr lang="nl-NL" dirty="0"/>
                    <a:t>CO</a:t>
                  </a:r>
                  <a:r>
                    <a:rPr lang="nl-NL" baseline="-25000" dirty="0"/>
                    <a:t>3</a:t>
                  </a:r>
                  <a:endParaRPr lang="nl-NL" sz="1600" dirty="0">
                    <a:solidFill>
                      <a:srgbClr val="C00000"/>
                    </a:solidFill>
                  </a:endParaRPr>
                </a:p>
                <a:p>
                  <a:endParaRPr lang="nl-NL" dirty="0">
                    <a:solidFill>
                      <a:srgbClr val="C00000"/>
                    </a:solidFill>
                  </a:endParaRPr>
                </a:p>
                <a:p>
                  <a:endParaRPr lang="nl-NL" sz="800" dirty="0">
                    <a:solidFill>
                      <a:srgbClr val="C00000"/>
                    </a:solidFill>
                  </a:endParaRPr>
                </a:p>
                <a:p>
                  <a:endParaRPr lang="nl-NL" sz="800" dirty="0">
                    <a:solidFill>
                      <a:srgbClr val="C00000"/>
                    </a:solidFill>
                  </a:endParaRPr>
                </a:p>
                <a:p>
                  <a:r>
                    <a:rPr lang="nl-NL" dirty="0">
                      <a:solidFill>
                        <a:srgbClr val="00B050"/>
                      </a:solidFill>
                    </a:rPr>
                    <a:t>                            </a:t>
                  </a:r>
                  <a:r>
                    <a:rPr lang="nl-NL" b="1" dirty="0"/>
                    <a:t>H</a:t>
                  </a:r>
                  <a:r>
                    <a:rPr lang="nl-NL" b="1" baseline="-25000" dirty="0"/>
                    <a:t>2</a:t>
                  </a:r>
                  <a:r>
                    <a:rPr lang="nl-NL" dirty="0"/>
                    <a:t>                                                                                           </a:t>
                  </a:r>
                  <a:r>
                    <a:rPr lang="nl-NL" b="1" dirty="0"/>
                    <a:t>CO</a:t>
                  </a:r>
                  <a:r>
                    <a:rPr lang="nl-NL" b="1" baseline="-25000" dirty="0"/>
                    <a:t>2</a:t>
                  </a:r>
                  <a:r>
                    <a:rPr lang="nl-NL" b="1" dirty="0"/>
                    <a:t> en O</a:t>
                  </a:r>
                  <a:r>
                    <a:rPr lang="nl-NL" b="1" baseline="-25000" dirty="0"/>
                    <a:t>2</a:t>
                  </a:r>
                  <a:r>
                    <a:rPr lang="nl-NL" b="1" dirty="0"/>
                    <a:t>    </a:t>
                  </a:r>
                  <a:r>
                    <a:rPr lang="nl-NL" dirty="0"/>
                    <a:t>(N</a:t>
                  </a:r>
                  <a:r>
                    <a:rPr lang="nl-NL" baseline="-25000" dirty="0"/>
                    <a:t>2</a:t>
                  </a:r>
                  <a:r>
                    <a:rPr lang="nl-NL" dirty="0"/>
                    <a:t>)</a:t>
                  </a:r>
                </a:p>
                <a:p>
                  <a:r>
                    <a:rPr lang="nl-NL" dirty="0"/>
                    <a:t>                   </a:t>
                  </a:r>
                </a:p>
              </p:txBody>
            </p:sp>
          </p:grpSp>
          <p:sp>
            <p:nvSpPr>
              <p:cNvPr id="46" name="PIJL-RECHTS 14">
                <a:extLst>
                  <a:ext uri="{FF2B5EF4-FFF2-40B4-BE49-F238E27FC236}">
                    <a16:creationId xmlns:a16="http://schemas.microsoft.com/office/drawing/2014/main" id="{9B823CFF-DA0C-4D38-894F-A1A3E2B09E6D}"/>
                  </a:ext>
                </a:extLst>
              </p:cNvPr>
              <p:cNvSpPr/>
              <p:nvPr/>
            </p:nvSpPr>
            <p:spPr>
              <a:xfrm>
                <a:off x="6437670" y="1916239"/>
                <a:ext cx="350158" cy="136800"/>
              </a:xfrm>
              <a:prstGeom prst="rightArrow">
                <a:avLst/>
              </a:prstGeom>
              <a:solidFill>
                <a:srgbClr val="7030A0">
                  <a:alpha val="50196"/>
                </a:srgb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</p:grpSp>
        <p:sp>
          <p:nvSpPr>
            <p:cNvPr id="26" name="PIJL-RECHTS 14">
              <a:extLst>
                <a:ext uri="{FF2B5EF4-FFF2-40B4-BE49-F238E27FC236}">
                  <a16:creationId xmlns:a16="http://schemas.microsoft.com/office/drawing/2014/main" id="{42108B7B-382E-4D4A-A9DD-D3B8CA9F6097}"/>
                </a:ext>
              </a:extLst>
            </p:cNvPr>
            <p:cNvSpPr/>
            <p:nvPr/>
          </p:nvSpPr>
          <p:spPr>
            <a:xfrm rot="21160754">
              <a:off x="3955009" y="1161853"/>
              <a:ext cx="350158" cy="84710"/>
            </a:xfrm>
            <a:prstGeom prst="rightArrow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28" name="PIJL-RECHTS 13">
              <a:extLst>
                <a:ext uri="{FF2B5EF4-FFF2-40B4-BE49-F238E27FC236}">
                  <a16:creationId xmlns:a16="http://schemas.microsoft.com/office/drawing/2014/main" id="{44A52EFD-BBA3-4BC0-BD0C-E3B900EACCB0}"/>
                </a:ext>
              </a:extLst>
            </p:cNvPr>
            <p:cNvSpPr/>
            <p:nvPr/>
          </p:nvSpPr>
          <p:spPr>
            <a:xfrm rot="10800000">
              <a:off x="2353210" y="1916239"/>
              <a:ext cx="350158" cy="136800"/>
            </a:xfrm>
            <a:prstGeom prst="rightArrow">
              <a:avLst/>
            </a:prstGeom>
            <a:solidFill>
              <a:srgbClr val="00B050">
                <a:alpha val="50196"/>
              </a:srgb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7" name="PIJL-RECHTS 14">
            <a:extLst>
              <a:ext uri="{FF2B5EF4-FFF2-40B4-BE49-F238E27FC236}">
                <a16:creationId xmlns:a16="http://schemas.microsoft.com/office/drawing/2014/main" id="{2A3D836D-5ED9-4A67-85EF-6B4256DB6701}"/>
              </a:ext>
            </a:extLst>
          </p:cNvPr>
          <p:cNvSpPr/>
          <p:nvPr/>
        </p:nvSpPr>
        <p:spPr>
          <a:xfrm rot="10800000">
            <a:off x="3859881" y="2982482"/>
            <a:ext cx="1465733" cy="181599"/>
          </a:xfrm>
          <a:prstGeom prst="rightArrow">
            <a:avLst>
              <a:gd name="adj1" fmla="val 14012"/>
              <a:gd name="adj2" fmla="val 45502"/>
            </a:avLst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4D07A070-7EE5-4758-99E2-3421C0CEFCD9}"/>
              </a:ext>
            </a:extLst>
          </p:cNvPr>
          <p:cNvSpPr txBox="1"/>
          <p:nvPr/>
        </p:nvSpPr>
        <p:spPr>
          <a:xfrm>
            <a:off x="446570" y="263832"/>
            <a:ext cx="1423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Carbonaatcel</a:t>
            </a:r>
            <a:endParaRPr lang="nl-NL" dirty="0"/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C59655FD-1563-4724-AB8A-D53C3820E659}"/>
              </a:ext>
            </a:extLst>
          </p:cNvPr>
          <p:cNvSpPr txBox="1"/>
          <p:nvPr/>
        </p:nvSpPr>
        <p:spPr>
          <a:xfrm>
            <a:off x="320280" y="5822746"/>
            <a:ext cx="9177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    </a:t>
            </a:r>
            <a:r>
              <a:rPr lang="nl-NL" b="1" dirty="0">
                <a:solidFill>
                  <a:srgbClr val="FF0000"/>
                </a:solidFill>
              </a:rPr>
              <a:t>H</a:t>
            </a:r>
            <a:r>
              <a:rPr lang="nl-NL" b="1" baseline="-25000" dirty="0">
                <a:solidFill>
                  <a:srgbClr val="FF0000"/>
                </a:solidFill>
              </a:rPr>
              <a:t>2</a:t>
            </a:r>
            <a:r>
              <a:rPr lang="nl-NL" b="1" dirty="0">
                <a:solidFill>
                  <a:srgbClr val="FF0000"/>
                </a:solidFill>
              </a:rPr>
              <a:t>  +  CO</a:t>
            </a:r>
            <a:r>
              <a:rPr lang="nl-NL" b="1" baseline="-25000" dirty="0">
                <a:solidFill>
                  <a:srgbClr val="FF0000"/>
                </a:solidFill>
              </a:rPr>
              <a:t>3</a:t>
            </a:r>
            <a:r>
              <a:rPr lang="nl-NL" b="1" baseline="30000" dirty="0">
                <a:solidFill>
                  <a:srgbClr val="FF0000"/>
                </a:solidFill>
              </a:rPr>
              <a:t>2-</a:t>
            </a:r>
            <a:r>
              <a:rPr lang="nl-NL" b="1" baseline="40000" dirty="0">
                <a:solidFill>
                  <a:srgbClr val="FF0000"/>
                </a:solidFill>
              </a:rPr>
              <a:t>  </a:t>
            </a:r>
            <a:r>
              <a:rPr lang="nl-NL" b="1" dirty="0">
                <a:solidFill>
                  <a:srgbClr val="FF0000"/>
                </a:solidFill>
                <a:sym typeface="Wingdings" panose="05000000000000000000" pitchFamily="2" charset="2"/>
              </a:rPr>
              <a:t>  H</a:t>
            </a:r>
            <a:r>
              <a:rPr lang="nl-NL" b="1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nl-NL" b="1" dirty="0">
                <a:solidFill>
                  <a:srgbClr val="FF0000"/>
                </a:solidFill>
                <a:sym typeface="Wingdings" panose="05000000000000000000" pitchFamily="2" charset="2"/>
              </a:rPr>
              <a:t>O  </a:t>
            </a:r>
            <a:r>
              <a:rPr lang="nl-NL" b="1" dirty="0">
                <a:solidFill>
                  <a:srgbClr val="FF0000"/>
                </a:solidFill>
              </a:rPr>
              <a:t>+</a:t>
            </a:r>
            <a:r>
              <a:rPr lang="nl-NL" dirty="0">
                <a:solidFill>
                  <a:srgbClr val="FF0000"/>
                </a:solidFill>
              </a:rPr>
              <a:t>  </a:t>
            </a:r>
            <a:r>
              <a:rPr lang="nl-NL" b="1" dirty="0">
                <a:solidFill>
                  <a:srgbClr val="FF0000"/>
                </a:solidFill>
              </a:rPr>
              <a:t>CO</a:t>
            </a:r>
            <a:r>
              <a:rPr lang="nl-NL" b="1" baseline="-25000" dirty="0">
                <a:solidFill>
                  <a:srgbClr val="FF0000"/>
                </a:solidFill>
              </a:rPr>
              <a:t>2  </a:t>
            </a:r>
            <a:r>
              <a:rPr lang="nl-NL" b="1" dirty="0">
                <a:solidFill>
                  <a:srgbClr val="FF0000"/>
                </a:solidFill>
              </a:rPr>
              <a:t>+  2</a:t>
            </a:r>
            <a:r>
              <a:rPr lang="nl-NL" b="1" baseline="30000" dirty="0">
                <a:solidFill>
                  <a:srgbClr val="FF0000"/>
                </a:solidFill>
              </a:rPr>
              <a:t> </a:t>
            </a:r>
            <a:r>
              <a:rPr lang="nl-NL" b="1" dirty="0">
                <a:solidFill>
                  <a:srgbClr val="FF0000"/>
                </a:solidFill>
              </a:rPr>
              <a:t>e</a:t>
            </a:r>
            <a:r>
              <a:rPr lang="nl-NL" b="1" baseline="30000" dirty="0">
                <a:solidFill>
                  <a:srgbClr val="FF0000"/>
                </a:solidFill>
              </a:rPr>
              <a:t>-</a:t>
            </a:r>
            <a:r>
              <a:rPr lang="nl-NL" b="1" dirty="0">
                <a:solidFill>
                  <a:srgbClr val="FF0000"/>
                </a:solidFill>
                <a:sym typeface="Wingdings" panose="05000000000000000000" pitchFamily="2" charset="2"/>
              </a:rPr>
              <a:t>                              2 CO</a:t>
            </a:r>
            <a:r>
              <a:rPr lang="nl-NL" b="1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nl-NL" b="1" dirty="0">
                <a:solidFill>
                  <a:srgbClr val="FF0000"/>
                </a:solidFill>
                <a:sym typeface="Wingdings" panose="05000000000000000000" pitchFamily="2" charset="2"/>
              </a:rPr>
              <a:t>  +  O</a:t>
            </a:r>
            <a:r>
              <a:rPr lang="nl-NL" b="1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nl-NL" b="1" dirty="0">
                <a:solidFill>
                  <a:srgbClr val="FF0000"/>
                </a:solidFill>
                <a:sym typeface="Wingdings" panose="05000000000000000000" pitchFamily="2" charset="2"/>
              </a:rPr>
              <a:t>  +  4 e</a:t>
            </a:r>
            <a:r>
              <a:rPr lang="nl-NL" b="1" baseline="30000" dirty="0">
                <a:solidFill>
                  <a:srgbClr val="FF0000"/>
                </a:solidFill>
                <a:sym typeface="Wingdings" panose="05000000000000000000" pitchFamily="2" charset="2"/>
              </a:rPr>
              <a:t>-  </a:t>
            </a:r>
            <a:r>
              <a:rPr lang="nl-NL" b="1" dirty="0">
                <a:solidFill>
                  <a:srgbClr val="FF0000"/>
                </a:solidFill>
                <a:sym typeface="Wingdings" panose="05000000000000000000" pitchFamily="2" charset="2"/>
              </a:rPr>
              <a:t> 2</a:t>
            </a:r>
            <a:r>
              <a:rPr lang="nl-NL" b="1" dirty="0">
                <a:solidFill>
                  <a:srgbClr val="FF0000"/>
                </a:solidFill>
              </a:rPr>
              <a:t> CO</a:t>
            </a:r>
            <a:r>
              <a:rPr lang="nl-NL" b="1" baseline="-25000" dirty="0">
                <a:solidFill>
                  <a:srgbClr val="FF0000"/>
                </a:solidFill>
              </a:rPr>
              <a:t>3</a:t>
            </a:r>
            <a:r>
              <a:rPr lang="nl-NL" b="1" baseline="30000" dirty="0">
                <a:solidFill>
                  <a:srgbClr val="FF0000"/>
                </a:solidFill>
              </a:rPr>
              <a:t>2-</a:t>
            </a:r>
            <a:r>
              <a:rPr lang="nl-NL" b="1" dirty="0">
                <a:solidFill>
                  <a:srgbClr val="FF0000"/>
                </a:solidFill>
                <a:sym typeface="Wingdings" panose="05000000000000000000" pitchFamily="2" charset="2"/>
              </a:rPr>
              <a:t>  </a:t>
            </a:r>
            <a:endParaRPr lang="nl-N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311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ep 17">
            <a:extLst>
              <a:ext uri="{FF2B5EF4-FFF2-40B4-BE49-F238E27FC236}">
                <a16:creationId xmlns:a16="http://schemas.microsoft.com/office/drawing/2014/main" id="{873F5180-1F94-4392-B262-ECA9C31A2E8D}"/>
              </a:ext>
            </a:extLst>
          </p:cNvPr>
          <p:cNvGrpSpPr/>
          <p:nvPr/>
        </p:nvGrpSpPr>
        <p:grpSpPr>
          <a:xfrm>
            <a:off x="446570" y="545843"/>
            <a:ext cx="8507871" cy="4999948"/>
            <a:chOff x="446570" y="545843"/>
            <a:chExt cx="8507871" cy="4999948"/>
          </a:xfrm>
        </p:grpSpPr>
        <p:grpSp>
          <p:nvGrpSpPr>
            <p:cNvPr id="47" name="Groep 46">
              <a:extLst>
                <a:ext uri="{FF2B5EF4-FFF2-40B4-BE49-F238E27FC236}">
                  <a16:creationId xmlns:a16="http://schemas.microsoft.com/office/drawing/2014/main" id="{F15A4778-BBF7-49F8-9128-3B308E6CB81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6570" y="545843"/>
              <a:ext cx="8507871" cy="4999948"/>
              <a:chOff x="446570" y="545843"/>
              <a:chExt cx="8507871" cy="4999948"/>
            </a:xfrm>
          </p:grpSpPr>
          <p:grpSp>
            <p:nvGrpSpPr>
              <p:cNvPr id="2" name="Groep 1">
                <a:extLst>
                  <a:ext uri="{FF2B5EF4-FFF2-40B4-BE49-F238E27FC236}">
                    <a16:creationId xmlns:a16="http://schemas.microsoft.com/office/drawing/2014/main" id="{919D063F-B420-494A-8FC5-82B6A5ACFA05}"/>
                  </a:ext>
                </a:extLst>
              </p:cNvPr>
              <p:cNvGrpSpPr/>
              <p:nvPr/>
            </p:nvGrpSpPr>
            <p:grpSpPr>
              <a:xfrm>
                <a:off x="446570" y="545843"/>
                <a:ext cx="8507871" cy="4999948"/>
                <a:chOff x="398018" y="44137"/>
                <a:chExt cx="8507871" cy="4999948"/>
              </a:xfrm>
            </p:grpSpPr>
            <p:sp>
              <p:nvSpPr>
                <p:cNvPr id="17" name="Tekstvak 16">
                  <a:extLst>
                    <a:ext uri="{FF2B5EF4-FFF2-40B4-BE49-F238E27FC236}">
                      <a16:creationId xmlns:a16="http://schemas.microsoft.com/office/drawing/2014/main" id="{370EA5BA-BD00-42FF-8EBF-2634FBB0143C}"/>
                    </a:ext>
                  </a:extLst>
                </p:cNvPr>
                <p:cNvSpPr txBox="1"/>
                <p:nvPr/>
              </p:nvSpPr>
              <p:spPr>
                <a:xfrm>
                  <a:off x="3309944" y="344328"/>
                  <a:ext cx="4338293" cy="9068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2000" dirty="0"/>
                    <a:t>           e</a:t>
                  </a:r>
                  <a:r>
                    <a:rPr lang="nl-NL" sz="2000" baseline="30000" dirty="0"/>
                    <a:t>-</a:t>
                  </a:r>
                </a:p>
                <a:p>
                  <a:r>
                    <a:rPr lang="nl-NL" sz="3200" dirty="0"/>
                    <a:t>–                     </a:t>
                  </a:r>
                  <a:r>
                    <a:rPr lang="nl-NL" sz="800" dirty="0"/>
                    <a:t>  </a:t>
                  </a:r>
                  <a:r>
                    <a:rPr lang="nl-NL" sz="3200" dirty="0"/>
                    <a:t>+</a:t>
                  </a:r>
                </a:p>
              </p:txBody>
            </p:sp>
            <p:pic>
              <p:nvPicPr>
                <p:cNvPr id="3" name="Afbeelding 2">
                  <a:extLst>
                    <a:ext uri="{FF2B5EF4-FFF2-40B4-BE49-F238E27FC236}">
                      <a16:creationId xmlns:a16="http://schemas.microsoft.com/office/drawing/2014/main" id="{DA744BB5-93E2-43C7-825D-DBBA25DE01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13172" y="44137"/>
                  <a:ext cx="459021" cy="612027"/>
                </a:xfrm>
                <a:prstGeom prst="rect">
                  <a:avLst/>
                </a:prstGeom>
              </p:spPr>
            </p:pic>
            <p:pic>
              <p:nvPicPr>
                <p:cNvPr id="4" name="Afbeelding 3">
                  <a:extLst>
                    <a:ext uri="{FF2B5EF4-FFF2-40B4-BE49-F238E27FC236}">
                      <a16:creationId xmlns:a16="http://schemas.microsoft.com/office/drawing/2014/main" id="{25CEB14F-2F8F-4F11-8272-FDA31436FA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656" t="23645" r="17474" b="11989"/>
                <a:stretch/>
              </p:blipFill>
              <p:spPr>
                <a:xfrm>
                  <a:off x="1921933" y="1135839"/>
                  <a:ext cx="5253992" cy="3848855"/>
                </a:xfrm>
                <a:prstGeom prst="rect">
                  <a:avLst/>
                </a:prstGeom>
              </p:spPr>
            </p:pic>
            <p:sp>
              <p:nvSpPr>
                <p:cNvPr id="5" name="Rechthoek 4">
                  <a:extLst>
                    <a:ext uri="{FF2B5EF4-FFF2-40B4-BE49-F238E27FC236}">
                      <a16:creationId xmlns:a16="http://schemas.microsoft.com/office/drawing/2014/main" id="{1F571ADF-818B-417C-BDE1-801790752670}"/>
                    </a:ext>
                  </a:extLst>
                </p:cNvPr>
                <p:cNvSpPr/>
                <p:nvPr/>
              </p:nvSpPr>
              <p:spPr>
                <a:xfrm>
                  <a:off x="3820795" y="1269566"/>
                  <a:ext cx="1456267" cy="3581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6" name="Rechthoek 5">
                  <a:extLst>
                    <a:ext uri="{FF2B5EF4-FFF2-40B4-BE49-F238E27FC236}">
                      <a16:creationId xmlns:a16="http://schemas.microsoft.com/office/drawing/2014/main" id="{95D2306A-8B42-4B43-A75D-E8D58B7A5A7B}"/>
                    </a:ext>
                  </a:extLst>
                </p:cNvPr>
                <p:cNvSpPr/>
                <p:nvPr/>
              </p:nvSpPr>
              <p:spPr>
                <a:xfrm>
                  <a:off x="6347637" y="1142439"/>
                  <a:ext cx="1456267" cy="35748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7" name="Rechthoek 6">
                  <a:extLst>
                    <a:ext uri="{FF2B5EF4-FFF2-40B4-BE49-F238E27FC236}">
                      <a16:creationId xmlns:a16="http://schemas.microsoft.com/office/drawing/2014/main" id="{4E375622-BE32-4F44-9451-32D07C3FCA91}"/>
                    </a:ext>
                  </a:extLst>
                </p:cNvPr>
                <p:cNvSpPr/>
                <p:nvPr/>
              </p:nvSpPr>
              <p:spPr>
                <a:xfrm>
                  <a:off x="1262382" y="1135839"/>
                  <a:ext cx="1456267" cy="3581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8" name="Rechthoek 7">
                  <a:extLst>
                    <a:ext uri="{FF2B5EF4-FFF2-40B4-BE49-F238E27FC236}">
                      <a16:creationId xmlns:a16="http://schemas.microsoft.com/office/drawing/2014/main" id="{B25B5A1F-E1FE-4DB8-A3EB-A96F76D2EC60}"/>
                    </a:ext>
                  </a:extLst>
                </p:cNvPr>
                <p:cNvSpPr/>
                <p:nvPr/>
              </p:nvSpPr>
              <p:spPr>
                <a:xfrm>
                  <a:off x="3545848" y="1082517"/>
                  <a:ext cx="172800" cy="3780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9" name="Rechthoek 8">
                  <a:extLst>
                    <a:ext uri="{FF2B5EF4-FFF2-40B4-BE49-F238E27FC236}">
                      <a16:creationId xmlns:a16="http://schemas.microsoft.com/office/drawing/2014/main" id="{3B01619B-902A-42C3-A2EB-0F098FF5838D}"/>
                    </a:ext>
                  </a:extLst>
                </p:cNvPr>
                <p:cNvSpPr/>
                <p:nvPr/>
              </p:nvSpPr>
              <p:spPr>
                <a:xfrm>
                  <a:off x="5377397" y="1082517"/>
                  <a:ext cx="158212" cy="3780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0" name="Rechthoek 9">
                  <a:extLst>
                    <a:ext uri="{FF2B5EF4-FFF2-40B4-BE49-F238E27FC236}">
                      <a16:creationId xmlns:a16="http://schemas.microsoft.com/office/drawing/2014/main" id="{271E0048-849C-4B0E-BFE2-3C995D4DD22C}"/>
                    </a:ext>
                  </a:extLst>
                </p:cNvPr>
                <p:cNvSpPr/>
                <p:nvPr/>
              </p:nvSpPr>
              <p:spPr>
                <a:xfrm>
                  <a:off x="5321051" y="1172517"/>
                  <a:ext cx="45719" cy="36900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1" name="Rechthoek 10">
                  <a:extLst>
                    <a:ext uri="{FF2B5EF4-FFF2-40B4-BE49-F238E27FC236}">
                      <a16:creationId xmlns:a16="http://schemas.microsoft.com/office/drawing/2014/main" id="{3EBBEF99-2579-4314-BB0B-E30E4FC62340}"/>
                    </a:ext>
                  </a:extLst>
                </p:cNvPr>
                <p:cNvSpPr/>
                <p:nvPr/>
              </p:nvSpPr>
              <p:spPr>
                <a:xfrm>
                  <a:off x="3737856" y="1160966"/>
                  <a:ext cx="45719" cy="37080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2" name="PIJL-RECHTS 13">
                  <a:extLst>
                    <a:ext uri="{FF2B5EF4-FFF2-40B4-BE49-F238E27FC236}">
                      <a16:creationId xmlns:a16="http://schemas.microsoft.com/office/drawing/2014/main" id="{2701AC4C-9333-4094-B190-2DC737264F11}"/>
                    </a:ext>
                  </a:extLst>
                </p:cNvPr>
                <p:cNvSpPr/>
                <p:nvPr/>
              </p:nvSpPr>
              <p:spPr>
                <a:xfrm>
                  <a:off x="2324450" y="4508113"/>
                  <a:ext cx="350158" cy="136800"/>
                </a:xfrm>
                <a:prstGeom prst="rightArrow">
                  <a:avLst/>
                </a:prstGeom>
                <a:solidFill>
                  <a:srgbClr val="00B05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3" name="PIJL-RECHTS 14">
                  <a:extLst>
                    <a:ext uri="{FF2B5EF4-FFF2-40B4-BE49-F238E27FC236}">
                      <a16:creationId xmlns:a16="http://schemas.microsoft.com/office/drawing/2014/main" id="{7AEFC077-62B4-478D-8B5B-68747E057303}"/>
                    </a:ext>
                  </a:extLst>
                </p:cNvPr>
                <p:cNvSpPr/>
                <p:nvPr/>
              </p:nvSpPr>
              <p:spPr>
                <a:xfrm rot="10800000">
                  <a:off x="6410006" y="4525745"/>
                  <a:ext cx="350158" cy="136800"/>
                </a:xfrm>
                <a:prstGeom prst="rightArrow">
                  <a:avLst/>
                </a:prstGeom>
                <a:solidFill>
                  <a:srgbClr val="7030A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4" name="Rechthoek 13">
                  <a:extLst>
                    <a:ext uri="{FF2B5EF4-FFF2-40B4-BE49-F238E27FC236}">
                      <a16:creationId xmlns:a16="http://schemas.microsoft.com/office/drawing/2014/main" id="{E54FC98F-B1A7-4771-93F3-2C17BEF854DB}"/>
                    </a:ext>
                  </a:extLst>
                </p:cNvPr>
                <p:cNvSpPr/>
                <p:nvPr/>
              </p:nvSpPr>
              <p:spPr>
                <a:xfrm>
                  <a:off x="3776273" y="1172517"/>
                  <a:ext cx="1532820" cy="369000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5" name="Gebogen pijl 10">
                  <a:extLst>
                    <a:ext uri="{FF2B5EF4-FFF2-40B4-BE49-F238E27FC236}">
                      <a16:creationId xmlns:a16="http://schemas.microsoft.com/office/drawing/2014/main" id="{5417E976-BF8B-41F1-8F02-32C58463B110}"/>
                    </a:ext>
                  </a:extLst>
                </p:cNvPr>
                <p:cNvSpPr/>
                <p:nvPr/>
              </p:nvSpPr>
              <p:spPr>
                <a:xfrm rot="16200000">
                  <a:off x="5499583" y="4272006"/>
                  <a:ext cx="301336" cy="391742"/>
                </a:xfrm>
                <a:prstGeom prst="bentArrow">
                  <a:avLst/>
                </a:prstGeom>
                <a:solidFill>
                  <a:srgbClr val="7030A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Gebogen pijl 16">
                  <a:extLst>
                    <a:ext uri="{FF2B5EF4-FFF2-40B4-BE49-F238E27FC236}">
                      <a16:creationId xmlns:a16="http://schemas.microsoft.com/office/drawing/2014/main" id="{400E2999-AE8C-4520-A33C-69FBE3E73DFD}"/>
                    </a:ext>
                  </a:extLst>
                </p:cNvPr>
                <p:cNvSpPr/>
                <p:nvPr/>
              </p:nvSpPr>
              <p:spPr>
                <a:xfrm rot="16200000" flipV="1">
                  <a:off x="3286699" y="4276086"/>
                  <a:ext cx="301336" cy="383582"/>
                </a:xfrm>
                <a:prstGeom prst="bentArrow">
                  <a:avLst/>
                </a:prstGeom>
                <a:solidFill>
                  <a:srgbClr val="00B05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Vrije vorm 28">
                  <a:extLst>
                    <a:ext uri="{FF2B5EF4-FFF2-40B4-BE49-F238E27FC236}">
                      <a16:creationId xmlns:a16="http://schemas.microsoft.com/office/drawing/2014/main" id="{CD6A5CE7-41D0-4945-9E8D-FEF00E5CCF90}"/>
                    </a:ext>
                  </a:extLst>
                </p:cNvPr>
                <p:cNvSpPr/>
                <p:nvPr/>
              </p:nvSpPr>
              <p:spPr>
                <a:xfrm>
                  <a:off x="4580092" y="558305"/>
                  <a:ext cx="894541" cy="509844"/>
                </a:xfrm>
                <a:custGeom>
                  <a:avLst/>
                  <a:gdLst>
                    <a:gd name="connsiteX0" fmla="*/ 865848 w 894541"/>
                    <a:gd name="connsiteY0" fmla="*/ 509844 h 509844"/>
                    <a:gd name="connsiteX1" fmla="*/ 882032 w 894541"/>
                    <a:gd name="connsiteY1" fmla="*/ 477476 h 509844"/>
                    <a:gd name="connsiteX2" fmla="*/ 793020 w 894541"/>
                    <a:gd name="connsiteY2" fmla="*/ 453199 h 509844"/>
                    <a:gd name="connsiteX3" fmla="*/ 801112 w 894541"/>
                    <a:gd name="connsiteY3" fmla="*/ 477476 h 509844"/>
                    <a:gd name="connsiteX4" fmla="*/ 882032 w 894541"/>
                    <a:gd name="connsiteY4" fmla="*/ 453199 h 509844"/>
                    <a:gd name="connsiteX5" fmla="*/ 882032 w 894541"/>
                    <a:gd name="connsiteY5" fmla="*/ 307543 h 509844"/>
                    <a:gd name="connsiteX6" fmla="*/ 873940 w 894541"/>
                    <a:gd name="connsiteY6" fmla="*/ 283267 h 509844"/>
                    <a:gd name="connsiteX7" fmla="*/ 825388 w 894541"/>
                    <a:gd name="connsiteY7" fmla="*/ 250899 h 509844"/>
                    <a:gd name="connsiteX8" fmla="*/ 768743 w 894541"/>
                    <a:gd name="connsiteY8" fmla="*/ 258991 h 509844"/>
                    <a:gd name="connsiteX9" fmla="*/ 776835 w 894541"/>
                    <a:gd name="connsiteY9" fmla="*/ 299451 h 509844"/>
                    <a:gd name="connsiteX10" fmla="*/ 801112 w 894541"/>
                    <a:gd name="connsiteY10" fmla="*/ 291359 h 509844"/>
                    <a:gd name="connsiteX11" fmla="*/ 809204 w 894541"/>
                    <a:gd name="connsiteY11" fmla="*/ 267083 h 509844"/>
                    <a:gd name="connsiteX12" fmla="*/ 784927 w 894541"/>
                    <a:gd name="connsiteY12" fmla="*/ 226622 h 509844"/>
                    <a:gd name="connsiteX13" fmla="*/ 736375 w 894541"/>
                    <a:gd name="connsiteY13" fmla="*/ 210438 h 509844"/>
                    <a:gd name="connsiteX14" fmla="*/ 712099 w 894541"/>
                    <a:gd name="connsiteY14" fmla="*/ 202346 h 509844"/>
                    <a:gd name="connsiteX15" fmla="*/ 623087 w 894541"/>
                    <a:gd name="connsiteY15" fmla="*/ 218530 h 509844"/>
                    <a:gd name="connsiteX16" fmla="*/ 598811 w 894541"/>
                    <a:gd name="connsiteY16" fmla="*/ 234714 h 509844"/>
                    <a:gd name="connsiteX17" fmla="*/ 647363 w 894541"/>
                    <a:gd name="connsiteY17" fmla="*/ 250899 h 509844"/>
                    <a:gd name="connsiteX18" fmla="*/ 639271 w 894541"/>
                    <a:gd name="connsiteY18" fmla="*/ 186162 h 509844"/>
                    <a:gd name="connsiteX19" fmla="*/ 614995 w 894541"/>
                    <a:gd name="connsiteY19" fmla="*/ 169978 h 509844"/>
                    <a:gd name="connsiteX20" fmla="*/ 550258 w 894541"/>
                    <a:gd name="connsiteY20" fmla="*/ 153794 h 509844"/>
                    <a:gd name="connsiteX21" fmla="*/ 485522 w 894541"/>
                    <a:gd name="connsiteY21" fmla="*/ 186162 h 509844"/>
                    <a:gd name="connsiteX22" fmla="*/ 493614 w 894541"/>
                    <a:gd name="connsiteY22" fmla="*/ 226622 h 509844"/>
                    <a:gd name="connsiteX23" fmla="*/ 517890 w 894541"/>
                    <a:gd name="connsiteY23" fmla="*/ 218530 h 509844"/>
                    <a:gd name="connsiteX24" fmla="*/ 534074 w 894541"/>
                    <a:gd name="connsiteY24" fmla="*/ 121426 h 509844"/>
                    <a:gd name="connsiteX25" fmla="*/ 445062 w 894541"/>
                    <a:gd name="connsiteY25" fmla="*/ 97150 h 509844"/>
                    <a:gd name="connsiteX26" fmla="*/ 396510 w 894541"/>
                    <a:gd name="connsiteY26" fmla="*/ 80966 h 509844"/>
                    <a:gd name="connsiteX27" fmla="*/ 323681 w 894541"/>
                    <a:gd name="connsiteY27" fmla="*/ 89058 h 509844"/>
                    <a:gd name="connsiteX28" fmla="*/ 331773 w 894541"/>
                    <a:gd name="connsiteY28" fmla="*/ 121426 h 509844"/>
                    <a:gd name="connsiteX29" fmla="*/ 339866 w 894541"/>
                    <a:gd name="connsiteY29" fmla="*/ 97150 h 509844"/>
                    <a:gd name="connsiteX30" fmla="*/ 323681 w 894541"/>
                    <a:gd name="connsiteY30" fmla="*/ 48598 h 509844"/>
                    <a:gd name="connsiteX31" fmla="*/ 137565 w 894541"/>
                    <a:gd name="connsiteY31" fmla="*/ 56690 h 509844"/>
                    <a:gd name="connsiteX32" fmla="*/ 129473 w 894541"/>
                    <a:gd name="connsiteY32" fmla="*/ 80966 h 509844"/>
                    <a:gd name="connsiteX33" fmla="*/ 153749 w 894541"/>
                    <a:gd name="connsiteY33" fmla="*/ 105242 h 509844"/>
                    <a:gd name="connsiteX34" fmla="*/ 202301 w 894541"/>
                    <a:gd name="connsiteY34" fmla="*/ 121426 h 509844"/>
                    <a:gd name="connsiteX35" fmla="*/ 226577 w 894541"/>
                    <a:gd name="connsiteY35" fmla="*/ 72874 h 509844"/>
                    <a:gd name="connsiteX36" fmla="*/ 218485 w 894541"/>
                    <a:gd name="connsiteY36" fmla="*/ 48598 h 509844"/>
                    <a:gd name="connsiteX37" fmla="*/ 194209 w 894541"/>
                    <a:gd name="connsiteY37" fmla="*/ 40506 h 509844"/>
                    <a:gd name="connsiteX38" fmla="*/ 129473 w 894541"/>
                    <a:gd name="connsiteY38" fmla="*/ 24322 h 509844"/>
                    <a:gd name="connsiteX39" fmla="*/ 80920 w 894541"/>
                    <a:gd name="connsiteY39" fmla="*/ 8137 h 509844"/>
                    <a:gd name="connsiteX40" fmla="*/ 0 w 894541"/>
                    <a:gd name="connsiteY40" fmla="*/ 45 h 509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894541" h="509844">
                      <a:moveTo>
                        <a:pt x="865848" y="509844"/>
                      </a:moveTo>
                      <a:cubicBezTo>
                        <a:pt x="871243" y="499055"/>
                        <a:pt x="880536" y="489446"/>
                        <a:pt x="882032" y="477476"/>
                      </a:cubicBezTo>
                      <a:cubicBezTo>
                        <a:pt x="889644" y="416581"/>
                        <a:pt x="830706" y="449430"/>
                        <a:pt x="793020" y="453199"/>
                      </a:cubicBezTo>
                      <a:cubicBezTo>
                        <a:pt x="795717" y="461291"/>
                        <a:pt x="792837" y="475407"/>
                        <a:pt x="801112" y="477476"/>
                      </a:cubicBezTo>
                      <a:cubicBezTo>
                        <a:pt x="838980" y="486943"/>
                        <a:pt x="856369" y="470308"/>
                        <a:pt x="882032" y="453199"/>
                      </a:cubicBezTo>
                      <a:cubicBezTo>
                        <a:pt x="902036" y="393186"/>
                        <a:pt x="895021" y="424445"/>
                        <a:pt x="882032" y="307543"/>
                      </a:cubicBezTo>
                      <a:cubicBezTo>
                        <a:pt x="881090" y="299065"/>
                        <a:pt x="879971" y="289298"/>
                        <a:pt x="873940" y="283267"/>
                      </a:cubicBezTo>
                      <a:cubicBezTo>
                        <a:pt x="860186" y="269513"/>
                        <a:pt x="825388" y="250899"/>
                        <a:pt x="825388" y="250899"/>
                      </a:cubicBezTo>
                      <a:cubicBezTo>
                        <a:pt x="806506" y="253596"/>
                        <a:pt x="782230" y="245504"/>
                        <a:pt x="768743" y="258991"/>
                      </a:cubicBezTo>
                      <a:cubicBezTo>
                        <a:pt x="759018" y="268716"/>
                        <a:pt x="767109" y="289726"/>
                        <a:pt x="776835" y="299451"/>
                      </a:cubicBezTo>
                      <a:cubicBezTo>
                        <a:pt x="782867" y="305483"/>
                        <a:pt x="793020" y="294056"/>
                        <a:pt x="801112" y="291359"/>
                      </a:cubicBezTo>
                      <a:cubicBezTo>
                        <a:pt x="803809" y="283267"/>
                        <a:pt x="809204" y="275613"/>
                        <a:pt x="809204" y="267083"/>
                      </a:cubicBezTo>
                      <a:cubicBezTo>
                        <a:pt x="809204" y="253240"/>
                        <a:pt x="797747" y="233032"/>
                        <a:pt x="784927" y="226622"/>
                      </a:cubicBezTo>
                      <a:cubicBezTo>
                        <a:pt x="769669" y="218993"/>
                        <a:pt x="752559" y="215833"/>
                        <a:pt x="736375" y="210438"/>
                      </a:cubicBezTo>
                      <a:lnTo>
                        <a:pt x="712099" y="202346"/>
                      </a:lnTo>
                      <a:cubicBezTo>
                        <a:pt x="689784" y="205135"/>
                        <a:pt x="648035" y="206056"/>
                        <a:pt x="623087" y="218530"/>
                      </a:cubicBezTo>
                      <a:cubicBezTo>
                        <a:pt x="614388" y="222879"/>
                        <a:pt x="606903" y="229319"/>
                        <a:pt x="598811" y="234714"/>
                      </a:cubicBezTo>
                      <a:cubicBezTo>
                        <a:pt x="598824" y="234733"/>
                        <a:pt x="631106" y="299671"/>
                        <a:pt x="647363" y="250899"/>
                      </a:cubicBezTo>
                      <a:cubicBezTo>
                        <a:pt x="654240" y="230268"/>
                        <a:pt x="647348" y="206354"/>
                        <a:pt x="639271" y="186162"/>
                      </a:cubicBezTo>
                      <a:cubicBezTo>
                        <a:pt x="635659" y="177132"/>
                        <a:pt x="623694" y="174327"/>
                        <a:pt x="614995" y="169978"/>
                      </a:cubicBezTo>
                      <a:cubicBezTo>
                        <a:pt x="598406" y="161684"/>
                        <a:pt x="565648" y="156872"/>
                        <a:pt x="550258" y="153794"/>
                      </a:cubicBezTo>
                      <a:cubicBezTo>
                        <a:pt x="527509" y="157585"/>
                        <a:pt x="489826" y="151731"/>
                        <a:pt x="485522" y="186162"/>
                      </a:cubicBezTo>
                      <a:cubicBezTo>
                        <a:pt x="483816" y="199810"/>
                        <a:pt x="490917" y="213135"/>
                        <a:pt x="493614" y="226622"/>
                      </a:cubicBezTo>
                      <a:cubicBezTo>
                        <a:pt x="501706" y="223925"/>
                        <a:pt x="510793" y="223261"/>
                        <a:pt x="517890" y="218530"/>
                      </a:cubicBezTo>
                      <a:cubicBezTo>
                        <a:pt x="551076" y="196406"/>
                        <a:pt x="561276" y="164171"/>
                        <a:pt x="534074" y="121426"/>
                      </a:cubicBezTo>
                      <a:cubicBezTo>
                        <a:pt x="527227" y="110667"/>
                        <a:pt x="458107" y="100708"/>
                        <a:pt x="445062" y="97150"/>
                      </a:cubicBezTo>
                      <a:cubicBezTo>
                        <a:pt x="428604" y="92661"/>
                        <a:pt x="396510" y="80966"/>
                        <a:pt x="396510" y="80966"/>
                      </a:cubicBezTo>
                      <a:cubicBezTo>
                        <a:pt x="372234" y="83663"/>
                        <a:pt x="346636" y="80711"/>
                        <a:pt x="323681" y="89058"/>
                      </a:cubicBezTo>
                      <a:cubicBezTo>
                        <a:pt x="268664" y="109064"/>
                        <a:pt x="328180" y="120228"/>
                        <a:pt x="331773" y="121426"/>
                      </a:cubicBezTo>
                      <a:cubicBezTo>
                        <a:pt x="334471" y="113334"/>
                        <a:pt x="340808" y="105628"/>
                        <a:pt x="339866" y="97150"/>
                      </a:cubicBezTo>
                      <a:cubicBezTo>
                        <a:pt x="337982" y="80195"/>
                        <a:pt x="323681" y="48598"/>
                        <a:pt x="323681" y="48598"/>
                      </a:cubicBezTo>
                      <a:cubicBezTo>
                        <a:pt x="261642" y="51295"/>
                        <a:pt x="198817" y="46481"/>
                        <a:pt x="137565" y="56690"/>
                      </a:cubicBezTo>
                      <a:cubicBezTo>
                        <a:pt x="129151" y="58092"/>
                        <a:pt x="126776" y="72874"/>
                        <a:pt x="129473" y="80966"/>
                      </a:cubicBezTo>
                      <a:cubicBezTo>
                        <a:pt x="133092" y="91823"/>
                        <a:pt x="143745" y="99684"/>
                        <a:pt x="153749" y="105242"/>
                      </a:cubicBezTo>
                      <a:cubicBezTo>
                        <a:pt x="168662" y="113527"/>
                        <a:pt x="202301" y="121426"/>
                        <a:pt x="202301" y="121426"/>
                      </a:cubicBezTo>
                      <a:cubicBezTo>
                        <a:pt x="210484" y="109152"/>
                        <a:pt x="226577" y="89625"/>
                        <a:pt x="226577" y="72874"/>
                      </a:cubicBezTo>
                      <a:cubicBezTo>
                        <a:pt x="226577" y="64344"/>
                        <a:pt x="224516" y="54629"/>
                        <a:pt x="218485" y="48598"/>
                      </a:cubicBezTo>
                      <a:cubicBezTo>
                        <a:pt x="212454" y="42567"/>
                        <a:pt x="202438" y="42750"/>
                        <a:pt x="194209" y="40506"/>
                      </a:cubicBezTo>
                      <a:cubicBezTo>
                        <a:pt x="172750" y="34654"/>
                        <a:pt x="150574" y="31356"/>
                        <a:pt x="129473" y="24322"/>
                      </a:cubicBezTo>
                      <a:cubicBezTo>
                        <a:pt x="113289" y="18927"/>
                        <a:pt x="97808" y="10550"/>
                        <a:pt x="80920" y="8137"/>
                      </a:cubicBezTo>
                      <a:cubicBezTo>
                        <a:pt x="16265" y="-1099"/>
                        <a:pt x="43349" y="45"/>
                        <a:pt x="0" y="4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2" name="Vrije vorm 30">
                  <a:extLst>
                    <a:ext uri="{FF2B5EF4-FFF2-40B4-BE49-F238E27FC236}">
                      <a16:creationId xmlns:a16="http://schemas.microsoft.com/office/drawing/2014/main" id="{F26F3A46-7B70-4719-8F74-3D2790D365FF}"/>
                    </a:ext>
                  </a:extLst>
                </p:cNvPr>
                <p:cNvSpPr/>
                <p:nvPr/>
              </p:nvSpPr>
              <p:spPr>
                <a:xfrm>
                  <a:off x="3649508" y="614995"/>
                  <a:ext cx="915861" cy="469338"/>
                </a:xfrm>
                <a:custGeom>
                  <a:avLst/>
                  <a:gdLst>
                    <a:gd name="connsiteX0" fmla="*/ 0 w 915861"/>
                    <a:gd name="connsiteY0" fmla="*/ 469338 h 469338"/>
                    <a:gd name="connsiteX1" fmla="*/ 8092 w 915861"/>
                    <a:gd name="connsiteY1" fmla="*/ 404601 h 469338"/>
                    <a:gd name="connsiteX2" fmla="*/ 24276 w 915861"/>
                    <a:gd name="connsiteY2" fmla="*/ 420786 h 469338"/>
                    <a:gd name="connsiteX3" fmla="*/ 16184 w 915861"/>
                    <a:gd name="connsiteY3" fmla="*/ 445062 h 469338"/>
                    <a:gd name="connsiteX4" fmla="*/ 16184 w 915861"/>
                    <a:gd name="connsiteY4" fmla="*/ 356049 h 469338"/>
                    <a:gd name="connsiteX5" fmla="*/ 24276 w 915861"/>
                    <a:gd name="connsiteY5" fmla="*/ 323681 h 469338"/>
                    <a:gd name="connsiteX6" fmla="*/ 48552 w 915861"/>
                    <a:gd name="connsiteY6" fmla="*/ 299405 h 469338"/>
                    <a:gd name="connsiteX7" fmla="*/ 137565 w 915861"/>
                    <a:gd name="connsiteY7" fmla="*/ 307497 h 469338"/>
                    <a:gd name="connsiteX8" fmla="*/ 129473 w 915861"/>
                    <a:gd name="connsiteY8" fmla="*/ 331773 h 469338"/>
                    <a:gd name="connsiteX9" fmla="*/ 105196 w 915861"/>
                    <a:gd name="connsiteY9" fmla="*/ 339865 h 469338"/>
                    <a:gd name="connsiteX10" fmla="*/ 64736 w 915861"/>
                    <a:gd name="connsiteY10" fmla="*/ 331773 h 469338"/>
                    <a:gd name="connsiteX11" fmla="*/ 89012 w 915861"/>
                    <a:gd name="connsiteY11" fmla="*/ 267037 h 469338"/>
                    <a:gd name="connsiteX12" fmla="*/ 145657 w 915861"/>
                    <a:gd name="connsiteY12" fmla="*/ 258945 h 469338"/>
                    <a:gd name="connsiteX13" fmla="*/ 194209 w 915861"/>
                    <a:gd name="connsiteY13" fmla="*/ 267037 h 469338"/>
                    <a:gd name="connsiteX14" fmla="*/ 186117 w 915861"/>
                    <a:gd name="connsiteY14" fmla="*/ 299405 h 469338"/>
                    <a:gd name="connsiteX15" fmla="*/ 218485 w 915861"/>
                    <a:gd name="connsiteY15" fmla="*/ 218485 h 469338"/>
                    <a:gd name="connsiteX16" fmla="*/ 234669 w 915861"/>
                    <a:gd name="connsiteY16" fmla="*/ 194209 h 469338"/>
                    <a:gd name="connsiteX17" fmla="*/ 356050 w 915861"/>
                    <a:gd name="connsiteY17" fmla="*/ 194209 h 469338"/>
                    <a:gd name="connsiteX18" fmla="*/ 380326 w 915861"/>
                    <a:gd name="connsiteY18" fmla="*/ 218485 h 469338"/>
                    <a:gd name="connsiteX19" fmla="*/ 380326 w 915861"/>
                    <a:gd name="connsiteY19" fmla="*/ 267037 h 469338"/>
                    <a:gd name="connsiteX20" fmla="*/ 356050 w 915861"/>
                    <a:gd name="connsiteY20" fmla="*/ 283221 h 469338"/>
                    <a:gd name="connsiteX21" fmla="*/ 323681 w 915861"/>
                    <a:gd name="connsiteY21" fmla="*/ 242761 h 469338"/>
                    <a:gd name="connsiteX22" fmla="*/ 331773 w 915861"/>
                    <a:gd name="connsiteY22" fmla="*/ 218485 h 469338"/>
                    <a:gd name="connsiteX23" fmla="*/ 380326 w 915861"/>
                    <a:gd name="connsiteY23" fmla="*/ 194209 h 469338"/>
                    <a:gd name="connsiteX24" fmla="*/ 428878 w 915861"/>
                    <a:gd name="connsiteY24" fmla="*/ 169932 h 469338"/>
                    <a:gd name="connsiteX25" fmla="*/ 461246 w 915861"/>
                    <a:gd name="connsiteY25" fmla="*/ 178024 h 469338"/>
                    <a:gd name="connsiteX26" fmla="*/ 509798 w 915861"/>
                    <a:gd name="connsiteY26" fmla="*/ 202301 h 469338"/>
                    <a:gd name="connsiteX27" fmla="*/ 509798 w 915861"/>
                    <a:gd name="connsiteY27" fmla="*/ 267037 h 469338"/>
                    <a:gd name="connsiteX28" fmla="*/ 485522 w 915861"/>
                    <a:gd name="connsiteY28" fmla="*/ 275129 h 469338"/>
                    <a:gd name="connsiteX29" fmla="*/ 396510 w 915861"/>
                    <a:gd name="connsiteY29" fmla="*/ 242761 h 469338"/>
                    <a:gd name="connsiteX30" fmla="*/ 436970 w 915861"/>
                    <a:gd name="connsiteY30" fmla="*/ 210393 h 469338"/>
                    <a:gd name="connsiteX31" fmla="*/ 461246 w 915861"/>
                    <a:gd name="connsiteY31" fmla="*/ 194209 h 469338"/>
                    <a:gd name="connsiteX32" fmla="*/ 509798 w 915861"/>
                    <a:gd name="connsiteY32" fmla="*/ 178024 h 469338"/>
                    <a:gd name="connsiteX33" fmla="*/ 623087 w 915861"/>
                    <a:gd name="connsiteY33" fmla="*/ 186117 h 469338"/>
                    <a:gd name="connsiteX34" fmla="*/ 590719 w 915861"/>
                    <a:gd name="connsiteY34" fmla="*/ 250853 h 469338"/>
                    <a:gd name="connsiteX35" fmla="*/ 558350 w 915861"/>
                    <a:gd name="connsiteY35" fmla="*/ 169932 h 469338"/>
                    <a:gd name="connsiteX36" fmla="*/ 679731 w 915861"/>
                    <a:gd name="connsiteY36" fmla="*/ 145656 h 469338"/>
                    <a:gd name="connsiteX37" fmla="*/ 736375 w 915861"/>
                    <a:gd name="connsiteY37" fmla="*/ 153748 h 469338"/>
                    <a:gd name="connsiteX38" fmla="*/ 744467 w 915861"/>
                    <a:gd name="connsiteY38" fmla="*/ 202301 h 469338"/>
                    <a:gd name="connsiteX39" fmla="*/ 720191 w 915861"/>
                    <a:gd name="connsiteY39" fmla="*/ 210393 h 469338"/>
                    <a:gd name="connsiteX40" fmla="*/ 728283 w 915861"/>
                    <a:gd name="connsiteY40" fmla="*/ 113288 h 469338"/>
                    <a:gd name="connsiteX41" fmla="*/ 801111 w 915861"/>
                    <a:gd name="connsiteY41" fmla="*/ 121380 h 469338"/>
                    <a:gd name="connsiteX42" fmla="*/ 809204 w 915861"/>
                    <a:gd name="connsiteY42" fmla="*/ 145656 h 469338"/>
                    <a:gd name="connsiteX43" fmla="*/ 793019 w 915861"/>
                    <a:gd name="connsiteY43" fmla="*/ 129472 h 469338"/>
                    <a:gd name="connsiteX44" fmla="*/ 809204 w 915861"/>
                    <a:gd name="connsiteY44" fmla="*/ 113288 h 469338"/>
                    <a:gd name="connsiteX45" fmla="*/ 865848 w 915861"/>
                    <a:gd name="connsiteY45" fmla="*/ 105196 h 469338"/>
                    <a:gd name="connsiteX46" fmla="*/ 890124 w 915861"/>
                    <a:gd name="connsiteY46" fmla="*/ 97104 h 469338"/>
                    <a:gd name="connsiteX47" fmla="*/ 914400 w 915861"/>
                    <a:gd name="connsiteY47" fmla="*/ 105196 h 469338"/>
                    <a:gd name="connsiteX48" fmla="*/ 906308 w 915861"/>
                    <a:gd name="connsiteY48" fmla="*/ 129472 h 469338"/>
                    <a:gd name="connsiteX49" fmla="*/ 873940 w 915861"/>
                    <a:gd name="connsiteY49" fmla="*/ 121380 h 469338"/>
                    <a:gd name="connsiteX50" fmla="*/ 882032 w 915861"/>
                    <a:gd name="connsiteY50" fmla="*/ 64736 h 469338"/>
                    <a:gd name="connsiteX51" fmla="*/ 890124 w 915861"/>
                    <a:gd name="connsiteY51" fmla="*/ 40460 h 469338"/>
                    <a:gd name="connsiteX52" fmla="*/ 890124 w 915861"/>
                    <a:gd name="connsiteY52" fmla="*/ 0 h 469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915861" h="469338">
                      <a:moveTo>
                        <a:pt x="0" y="469338"/>
                      </a:moveTo>
                      <a:cubicBezTo>
                        <a:pt x="2697" y="447759"/>
                        <a:pt x="-1634" y="424052"/>
                        <a:pt x="8092" y="404601"/>
                      </a:cubicBezTo>
                      <a:cubicBezTo>
                        <a:pt x="11504" y="397777"/>
                        <a:pt x="22780" y="413305"/>
                        <a:pt x="24276" y="420786"/>
                      </a:cubicBezTo>
                      <a:cubicBezTo>
                        <a:pt x="25949" y="429150"/>
                        <a:pt x="18881" y="436970"/>
                        <a:pt x="16184" y="445062"/>
                      </a:cubicBezTo>
                      <a:cubicBezTo>
                        <a:pt x="2013" y="402548"/>
                        <a:pt x="5001" y="423150"/>
                        <a:pt x="16184" y="356049"/>
                      </a:cubicBezTo>
                      <a:cubicBezTo>
                        <a:pt x="18012" y="345079"/>
                        <a:pt x="18758" y="333337"/>
                        <a:pt x="24276" y="323681"/>
                      </a:cubicBezTo>
                      <a:cubicBezTo>
                        <a:pt x="29954" y="313745"/>
                        <a:pt x="40460" y="307497"/>
                        <a:pt x="48552" y="299405"/>
                      </a:cubicBezTo>
                      <a:cubicBezTo>
                        <a:pt x="78223" y="302102"/>
                        <a:pt x="109903" y="296432"/>
                        <a:pt x="137565" y="307497"/>
                      </a:cubicBezTo>
                      <a:cubicBezTo>
                        <a:pt x="145485" y="310665"/>
                        <a:pt x="135505" y="325742"/>
                        <a:pt x="129473" y="331773"/>
                      </a:cubicBezTo>
                      <a:cubicBezTo>
                        <a:pt x="123441" y="337805"/>
                        <a:pt x="113288" y="337168"/>
                        <a:pt x="105196" y="339865"/>
                      </a:cubicBezTo>
                      <a:cubicBezTo>
                        <a:pt x="91709" y="337168"/>
                        <a:pt x="72365" y="343217"/>
                        <a:pt x="64736" y="331773"/>
                      </a:cubicBezTo>
                      <a:cubicBezTo>
                        <a:pt x="59591" y="324055"/>
                        <a:pt x="75907" y="272861"/>
                        <a:pt x="89012" y="267037"/>
                      </a:cubicBezTo>
                      <a:cubicBezTo>
                        <a:pt x="106441" y="259291"/>
                        <a:pt x="126775" y="261642"/>
                        <a:pt x="145657" y="258945"/>
                      </a:cubicBezTo>
                      <a:cubicBezTo>
                        <a:pt x="161841" y="261642"/>
                        <a:pt x="182607" y="255435"/>
                        <a:pt x="194209" y="267037"/>
                      </a:cubicBezTo>
                      <a:cubicBezTo>
                        <a:pt x="202073" y="274901"/>
                        <a:pt x="186117" y="310526"/>
                        <a:pt x="186117" y="299405"/>
                      </a:cubicBezTo>
                      <a:cubicBezTo>
                        <a:pt x="186117" y="231218"/>
                        <a:pt x="180273" y="243960"/>
                        <a:pt x="218485" y="218485"/>
                      </a:cubicBezTo>
                      <a:cubicBezTo>
                        <a:pt x="223880" y="210393"/>
                        <a:pt x="225970" y="198558"/>
                        <a:pt x="234669" y="194209"/>
                      </a:cubicBezTo>
                      <a:cubicBezTo>
                        <a:pt x="267690" y="177699"/>
                        <a:pt x="325904" y="190860"/>
                        <a:pt x="356050" y="194209"/>
                      </a:cubicBezTo>
                      <a:cubicBezTo>
                        <a:pt x="364142" y="202301"/>
                        <a:pt x="373978" y="208963"/>
                        <a:pt x="380326" y="218485"/>
                      </a:cubicBezTo>
                      <a:cubicBezTo>
                        <a:pt x="390134" y="233198"/>
                        <a:pt x="392096" y="252324"/>
                        <a:pt x="380326" y="267037"/>
                      </a:cubicBezTo>
                      <a:cubicBezTo>
                        <a:pt x="374251" y="274631"/>
                        <a:pt x="364142" y="277826"/>
                        <a:pt x="356050" y="283221"/>
                      </a:cubicBezTo>
                      <a:cubicBezTo>
                        <a:pt x="347402" y="274574"/>
                        <a:pt x="325723" y="255012"/>
                        <a:pt x="323681" y="242761"/>
                      </a:cubicBezTo>
                      <a:cubicBezTo>
                        <a:pt x="322279" y="234347"/>
                        <a:pt x="326444" y="225146"/>
                        <a:pt x="331773" y="218485"/>
                      </a:cubicBezTo>
                      <a:cubicBezTo>
                        <a:pt x="343181" y="204225"/>
                        <a:pt x="364334" y="199540"/>
                        <a:pt x="380326" y="194209"/>
                      </a:cubicBezTo>
                      <a:cubicBezTo>
                        <a:pt x="392600" y="186026"/>
                        <a:pt x="412126" y="169932"/>
                        <a:pt x="428878" y="169932"/>
                      </a:cubicBezTo>
                      <a:cubicBezTo>
                        <a:pt x="439999" y="169932"/>
                        <a:pt x="450553" y="174969"/>
                        <a:pt x="461246" y="178024"/>
                      </a:cubicBezTo>
                      <a:cubicBezTo>
                        <a:pt x="490558" y="186399"/>
                        <a:pt x="483202" y="184570"/>
                        <a:pt x="509798" y="202301"/>
                      </a:cubicBezTo>
                      <a:cubicBezTo>
                        <a:pt x="517529" y="225495"/>
                        <a:pt x="527158" y="240997"/>
                        <a:pt x="509798" y="267037"/>
                      </a:cubicBezTo>
                      <a:cubicBezTo>
                        <a:pt x="505067" y="274134"/>
                        <a:pt x="493614" y="272432"/>
                        <a:pt x="485522" y="275129"/>
                      </a:cubicBezTo>
                      <a:cubicBezTo>
                        <a:pt x="474252" y="274002"/>
                        <a:pt x="388588" y="290295"/>
                        <a:pt x="396510" y="242761"/>
                      </a:cubicBezTo>
                      <a:cubicBezTo>
                        <a:pt x="401470" y="212999"/>
                        <a:pt x="417461" y="220147"/>
                        <a:pt x="436970" y="210393"/>
                      </a:cubicBezTo>
                      <a:cubicBezTo>
                        <a:pt x="445669" y="206044"/>
                        <a:pt x="452359" y="198159"/>
                        <a:pt x="461246" y="194209"/>
                      </a:cubicBezTo>
                      <a:cubicBezTo>
                        <a:pt x="476835" y="187280"/>
                        <a:pt x="509798" y="178024"/>
                        <a:pt x="509798" y="178024"/>
                      </a:cubicBezTo>
                      <a:cubicBezTo>
                        <a:pt x="547561" y="180722"/>
                        <a:pt x="590844" y="166275"/>
                        <a:pt x="623087" y="186117"/>
                      </a:cubicBezTo>
                      <a:cubicBezTo>
                        <a:pt x="688426" y="226326"/>
                        <a:pt x="599710" y="247856"/>
                        <a:pt x="590719" y="250853"/>
                      </a:cubicBezTo>
                      <a:cubicBezTo>
                        <a:pt x="549002" y="242510"/>
                        <a:pt x="508434" y="248370"/>
                        <a:pt x="558350" y="169932"/>
                      </a:cubicBezTo>
                      <a:cubicBezTo>
                        <a:pt x="569264" y="152781"/>
                        <a:pt x="677014" y="145958"/>
                        <a:pt x="679731" y="145656"/>
                      </a:cubicBezTo>
                      <a:cubicBezTo>
                        <a:pt x="698612" y="148353"/>
                        <a:pt x="718946" y="146002"/>
                        <a:pt x="736375" y="153748"/>
                      </a:cubicBezTo>
                      <a:cubicBezTo>
                        <a:pt x="754945" y="162001"/>
                        <a:pt x="757692" y="189076"/>
                        <a:pt x="744467" y="202301"/>
                      </a:cubicBezTo>
                      <a:cubicBezTo>
                        <a:pt x="738436" y="208333"/>
                        <a:pt x="728283" y="207696"/>
                        <a:pt x="720191" y="210393"/>
                      </a:cubicBezTo>
                      <a:cubicBezTo>
                        <a:pt x="722888" y="178025"/>
                        <a:pt x="706434" y="137322"/>
                        <a:pt x="728283" y="113288"/>
                      </a:cubicBezTo>
                      <a:cubicBezTo>
                        <a:pt x="744713" y="95215"/>
                        <a:pt x="778433" y="112309"/>
                        <a:pt x="801111" y="121380"/>
                      </a:cubicBezTo>
                      <a:cubicBezTo>
                        <a:pt x="809031" y="124548"/>
                        <a:pt x="815235" y="139625"/>
                        <a:pt x="809204" y="145656"/>
                      </a:cubicBezTo>
                      <a:lnTo>
                        <a:pt x="793019" y="129472"/>
                      </a:lnTo>
                      <a:cubicBezTo>
                        <a:pt x="798414" y="124077"/>
                        <a:pt x="801966" y="115701"/>
                        <a:pt x="809204" y="113288"/>
                      </a:cubicBezTo>
                      <a:cubicBezTo>
                        <a:pt x="827298" y="107257"/>
                        <a:pt x="847145" y="108937"/>
                        <a:pt x="865848" y="105196"/>
                      </a:cubicBezTo>
                      <a:cubicBezTo>
                        <a:pt x="874212" y="103523"/>
                        <a:pt x="882032" y="99801"/>
                        <a:pt x="890124" y="97104"/>
                      </a:cubicBezTo>
                      <a:cubicBezTo>
                        <a:pt x="898216" y="99801"/>
                        <a:pt x="910585" y="97567"/>
                        <a:pt x="914400" y="105196"/>
                      </a:cubicBezTo>
                      <a:cubicBezTo>
                        <a:pt x="918215" y="112825"/>
                        <a:pt x="914228" y="126304"/>
                        <a:pt x="906308" y="129472"/>
                      </a:cubicBezTo>
                      <a:cubicBezTo>
                        <a:pt x="895982" y="133602"/>
                        <a:pt x="884729" y="124077"/>
                        <a:pt x="873940" y="121380"/>
                      </a:cubicBezTo>
                      <a:cubicBezTo>
                        <a:pt x="876637" y="102499"/>
                        <a:pt x="878291" y="83439"/>
                        <a:pt x="882032" y="64736"/>
                      </a:cubicBezTo>
                      <a:cubicBezTo>
                        <a:pt x="883705" y="56372"/>
                        <a:pt x="889066" y="48924"/>
                        <a:pt x="890124" y="40460"/>
                      </a:cubicBezTo>
                      <a:cubicBezTo>
                        <a:pt x="891797" y="27077"/>
                        <a:pt x="890124" y="13487"/>
                        <a:pt x="890124" y="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0" name="Tekstvak 19">
                  <a:extLst>
                    <a:ext uri="{FF2B5EF4-FFF2-40B4-BE49-F238E27FC236}">
                      <a16:creationId xmlns:a16="http://schemas.microsoft.com/office/drawing/2014/main" id="{8F0EC496-A2B4-4DF5-B074-34023D880BE5}"/>
                    </a:ext>
                  </a:extLst>
                </p:cNvPr>
                <p:cNvSpPr txBox="1"/>
                <p:nvPr/>
              </p:nvSpPr>
              <p:spPr>
                <a:xfrm>
                  <a:off x="398018" y="1289211"/>
                  <a:ext cx="8507871" cy="37548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               </a:t>
                  </a:r>
                  <a:r>
                    <a:rPr lang="nl-NL" b="1" dirty="0"/>
                    <a:t>H</a:t>
                  </a:r>
                  <a:r>
                    <a:rPr lang="nl-NL" b="1" baseline="-25000" dirty="0"/>
                    <a:t>2</a:t>
                  </a:r>
                  <a:r>
                    <a:rPr lang="nl-NL" b="1" dirty="0"/>
                    <a:t>O</a:t>
                  </a:r>
                  <a:r>
                    <a:rPr lang="nl-NL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 </a:t>
                  </a:r>
                  <a:r>
                    <a:rPr lang="nl-NL" b="1" dirty="0"/>
                    <a:t>+</a:t>
                  </a:r>
                  <a:r>
                    <a:rPr lang="nl-NL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  </a:t>
                  </a:r>
                  <a:r>
                    <a:rPr lang="nl-NL" b="1" dirty="0"/>
                    <a:t>CO</a:t>
                  </a:r>
                  <a:r>
                    <a:rPr lang="nl-NL" b="1" baseline="-25000" dirty="0"/>
                    <a:t>2</a:t>
                  </a:r>
                  <a:r>
                    <a:rPr lang="nl-NL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                                                                                             </a:t>
                  </a:r>
                  <a:r>
                    <a:rPr lang="nl-NL" dirty="0"/>
                    <a:t>(N</a:t>
                  </a:r>
                  <a:r>
                    <a:rPr lang="nl-NL" baseline="-25000" dirty="0"/>
                    <a:t>2</a:t>
                  </a:r>
                  <a:r>
                    <a:rPr lang="nl-NL" dirty="0"/>
                    <a:t>)</a:t>
                  </a:r>
                </a:p>
                <a:p>
                  <a:endParaRPr lang="nl-NL" sz="24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  <a:p>
                  <a:r>
                    <a:rPr lang="nl-NL" dirty="0"/>
                    <a:t>           </a:t>
                  </a:r>
                  <a:r>
                    <a:rPr lang="nl-NL" sz="400" dirty="0"/>
                    <a:t>         </a:t>
                  </a:r>
                  <a:r>
                    <a:rPr lang="nl-NL" dirty="0">
                      <a:solidFill>
                        <a:schemeClr val="bg1"/>
                      </a:solidFill>
                    </a:rPr>
                    <a:t>poreuze elektrodes</a:t>
                  </a:r>
                </a:p>
                <a:p>
                  <a:r>
                    <a:rPr lang="nl-NL" dirty="0"/>
                    <a:t>                                                                          </a:t>
                  </a:r>
                  <a:r>
                    <a:rPr lang="nl-NL" b="1" dirty="0"/>
                    <a:t>CO</a:t>
                  </a:r>
                  <a:r>
                    <a:rPr lang="nl-NL" b="1" baseline="-25000" dirty="0"/>
                    <a:t>3</a:t>
                  </a:r>
                  <a:r>
                    <a:rPr lang="nl-NL" b="1" baseline="40000" dirty="0"/>
                    <a:t>2-</a:t>
                  </a:r>
                  <a:endParaRPr lang="nl-NL" dirty="0"/>
                </a:p>
                <a:p>
                  <a:r>
                    <a:rPr lang="nl-NL" dirty="0"/>
                    <a:t>             </a:t>
                  </a:r>
                  <a:endParaRPr lang="nl-NL" dirty="0">
                    <a:solidFill>
                      <a:srgbClr val="C00000"/>
                    </a:solidFill>
                  </a:endParaRPr>
                </a:p>
                <a:p>
                  <a:r>
                    <a:rPr lang="nl-NL" dirty="0"/>
                    <a:t>			 		</a:t>
                  </a:r>
                  <a:endParaRPr lang="nl-NL" b="1" baseline="40000" dirty="0"/>
                </a:p>
                <a:p>
                  <a:r>
                    <a:rPr lang="nl-NL" dirty="0"/>
                    <a:t>                                                                   </a:t>
                  </a:r>
                  <a:r>
                    <a:rPr lang="nl-NL" sz="400" dirty="0"/>
                    <a:t>      </a:t>
                  </a:r>
                  <a:r>
                    <a:rPr lang="nl-NL" dirty="0"/>
                    <a:t>elektrolyt: </a:t>
                  </a:r>
                </a:p>
                <a:p>
                  <a:r>
                    <a:rPr lang="nl-NL" dirty="0">
                      <a:solidFill>
                        <a:srgbClr val="C00000"/>
                      </a:solidFill>
                    </a:rPr>
                    <a:t>			                </a:t>
                  </a:r>
                  <a:r>
                    <a:rPr lang="nl-NL" dirty="0"/>
                    <a:t>gesmolten </a:t>
                  </a:r>
                </a:p>
                <a:p>
                  <a:r>
                    <a:rPr lang="nl-NL" dirty="0"/>
                    <a:t>                                                                        K</a:t>
                  </a:r>
                  <a:r>
                    <a:rPr lang="nl-NL" baseline="-25000" dirty="0"/>
                    <a:t>2</a:t>
                  </a:r>
                  <a:r>
                    <a:rPr lang="nl-NL" dirty="0"/>
                    <a:t>CO</a:t>
                  </a:r>
                  <a:r>
                    <a:rPr lang="nl-NL" baseline="-25000" dirty="0"/>
                    <a:t>3</a:t>
                  </a:r>
                  <a:endParaRPr lang="nl-NL" sz="1600" dirty="0">
                    <a:solidFill>
                      <a:srgbClr val="C00000"/>
                    </a:solidFill>
                  </a:endParaRPr>
                </a:p>
                <a:p>
                  <a:endParaRPr lang="nl-NL" dirty="0">
                    <a:solidFill>
                      <a:srgbClr val="C00000"/>
                    </a:solidFill>
                  </a:endParaRPr>
                </a:p>
                <a:p>
                  <a:endParaRPr lang="nl-NL" sz="800" dirty="0">
                    <a:solidFill>
                      <a:srgbClr val="C00000"/>
                    </a:solidFill>
                  </a:endParaRPr>
                </a:p>
                <a:p>
                  <a:endParaRPr lang="nl-NL" sz="800" dirty="0">
                    <a:solidFill>
                      <a:srgbClr val="C00000"/>
                    </a:solidFill>
                  </a:endParaRPr>
                </a:p>
                <a:p>
                  <a:r>
                    <a:rPr lang="nl-NL" dirty="0">
                      <a:solidFill>
                        <a:srgbClr val="00B050"/>
                      </a:solidFill>
                    </a:rPr>
                    <a:t>                            </a:t>
                  </a:r>
                  <a:r>
                    <a:rPr lang="nl-NL" b="1" dirty="0"/>
                    <a:t>H</a:t>
                  </a:r>
                  <a:r>
                    <a:rPr lang="nl-NL" b="1" baseline="-25000" dirty="0"/>
                    <a:t>2</a:t>
                  </a:r>
                  <a:r>
                    <a:rPr lang="nl-NL" dirty="0"/>
                    <a:t>                                                                                           </a:t>
                  </a:r>
                  <a:r>
                    <a:rPr lang="nl-NL" b="1" dirty="0"/>
                    <a:t>CO</a:t>
                  </a:r>
                  <a:r>
                    <a:rPr lang="nl-NL" b="1" baseline="-25000" dirty="0"/>
                    <a:t>2</a:t>
                  </a:r>
                  <a:r>
                    <a:rPr lang="nl-NL" b="1" dirty="0"/>
                    <a:t> en O</a:t>
                  </a:r>
                  <a:r>
                    <a:rPr lang="nl-NL" b="1" baseline="-25000" dirty="0"/>
                    <a:t>2</a:t>
                  </a:r>
                  <a:r>
                    <a:rPr lang="nl-NL" b="1" dirty="0"/>
                    <a:t>    </a:t>
                  </a:r>
                  <a:r>
                    <a:rPr lang="nl-NL" dirty="0"/>
                    <a:t>(N</a:t>
                  </a:r>
                  <a:r>
                    <a:rPr lang="nl-NL" baseline="-25000" dirty="0"/>
                    <a:t>2</a:t>
                  </a:r>
                  <a:r>
                    <a:rPr lang="nl-NL" dirty="0"/>
                    <a:t>)</a:t>
                  </a:r>
                </a:p>
                <a:p>
                  <a:r>
                    <a:rPr lang="nl-NL" dirty="0"/>
                    <a:t>                   </a:t>
                  </a:r>
                </a:p>
              </p:txBody>
            </p:sp>
          </p:grpSp>
          <p:sp>
            <p:nvSpPr>
              <p:cNvPr id="46" name="PIJL-RECHTS 14">
                <a:extLst>
                  <a:ext uri="{FF2B5EF4-FFF2-40B4-BE49-F238E27FC236}">
                    <a16:creationId xmlns:a16="http://schemas.microsoft.com/office/drawing/2014/main" id="{9B823CFF-DA0C-4D38-894F-A1A3E2B09E6D}"/>
                  </a:ext>
                </a:extLst>
              </p:cNvPr>
              <p:cNvSpPr/>
              <p:nvPr/>
            </p:nvSpPr>
            <p:spPr>
              <a:xfrm>
                <a:off x="6437670" y="1916239"/>
                <a:ext cx="350158" cy="136800"/>
              </a:xfrm>
              <a:prstGeom prst="rightArrow">
                <a:avLst/>
              </a:prstGeom>
              <a:solidFill>
                <a:srgbClr val="7030A0">
                  <a:alpha val="50196"/>
                </a:srgb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</p:grpSp>
        <p:sp>
          <p:nvSpPr>
            <p:cNvPr id="26" name="PIJL-RECHTS 14">
              <a:extLst>
                <a:ext uri="{FF2B5EF4-FFF2-40B4-BE49-F238E27FC236}">
                  <a16:creationId xmlns:a16="http://schemas.microsoft.com/office/drawing/2014/main" id="{42108B7B-382E-4D4A-A9DD-D3B8CA9F6097}"/>
                </a:ext>
              </a:extLst>
            </p:cNvPr>
            <p:cNvSpPr/>
            <p:nvPr/>
          </p:nvSpPr>
          <p:spPr>
            <a:xfrm rot="21160754">
              <a:off x="3955009" y="1161853"/>
              <a:ext cx="350158" cy="84710"/>
            </a:xfrm>
            <a:prstGeom prst="rightArrow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28" name="PIJL-RECHTS 13">
              <a:extLst>
                <a:ext uri="{FF2B5EF4-FFF2-40B4-BE49-F238E27FC236}">
                  <a16:creationId xmlns:a16="http://schemas.microsoft.com/office/drawing/2014/main" id="{44A52EFD-BBA3-4BC0-BD0C-E3B900EACCB0}"/>
                </a:ext>
              </a:extLst>
            </p:cNvPr>
            <p:cNvSpPr/>
            <p:nvPr/>
          </p:nvSpPr>
          <p:spPr>
            <a:xfrm rot="10800000">
              <a:off x="2353210" y="1916239"/>
              <a:ext cx="350158" cy="136800"/>
            </a:xfrm>
            <a:prstGeom prst="rightArrow">
              <a:avLst/>
            </a:prstGeom>
            <a:solidFill>
              <a:srgbClr val="00B050">
                <a:alpha val="50196"/>
              </a:srgb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7" name="PIJL-RECHTS 14">
            <a:extLst>
              <a:ext uri="{FF2B5EF4-FFF2-40B4-BE49-F238E27FC236}">
                <a16:creationId xmlns:a16="http://schemas.microsoft.com/office/drawing/2014/main" id="{2A3D836D-5ED9-4A67-85EF-6B4256DB6701}"/>
              </a:ext>
            </a:extLst>
          </p:cNvPr>
          <p:cNvSpPr/>
          <p:nvPr/>
        </p:nvSpPr>
        <p:spPr>
          <a:xfrm rot="10800000">
            <a:off x="3859881" y="2982482"/>
            <a:ext cx="1465733" cy="181599"/>
          </a:xfrm>
          <a:prstGeom prst="rightArrow">
            <a:avLst>
              <a:gd name="adj1" fmla="val 14012"/>
              <a:gd name="adj2" fmla="val 45502"/>
            </a:avLst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4D07A070-7EE5-4758-99E2-3421C0CEFCD9}"/>
              </a:ext>
            </a:extLst>
          </p:cNvPr>
          <p:cNvSpPr txBox="1"/>
          <p:nvPr/>
        </p:nvSpPr>
        <p:spPr>
          <a:xfrm>
            <a:off x="446570" y="263832"/>
            <a:ext cx="1423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Carbonaatcel</a:t>
            </a:r>
            <a:endParaRPr lang="nl-NL" dirty="0"/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C59655FD-1563-4724-AB8A-D53C3820E659}"/>
              </a:ext>
            </a:extLst>
          </p:cNvPr>
          <p:cNvSpPr txBox="1"/>
          <p:nvPr/>
        </p:nvSpPr>
        <p:spPr>
          <a:xfrm>
            <a:off x="320280" y="5822746"/>
            <a:ext cx="9177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    </a:t>
            </a:r>
            <a:r>
              <a:rPr lang="nl-NL" b="1" dirty="0"/>
              <a:t>H</a:t>
            </a:r>
            <a:r>
              <a:rPr lang="nl-NL" b="1" baseline="-25000" dirty="0"/>
              <a:t>2</a:t>
            </a:r>
            <a:r>
              <a:rPr lang="nl-NL" b="1" dirty="0"/>
              <a:t>  +  CO</a:t>
            </a:r>
            <a:r>
              <a:rPr lang="nl-NL" b="1" baseline="-25000" dirty="0"/>
              <a:t>3</a:t>
            </a:r>
            <a:r>
              <a:rPr lang="nl-NL" b="1" baseline="30000" dirty="0"/>
              <a:t>2-</a:t>
            </a:r>
            <a:r>
              <a:rPr lang="nl-NL" b="1" baseline="40000" dirty="0"/>
              <a:t>  </a:t>
            </a:r>
            <a:r>
              <a:rPr lang="nl-NL" b="1" dirty="0">
                <a:sym typeface="Wingdings" panose="05000000000000000000" pitchFamily="2" charset="2"/>
              </a:rPr>
              <a:t>  H</a:t>
            </a:r>
            <a:r>
              <a:rPr lang="nl-NL" b="1" baseline="-25000" dirty="0">
                <a:sym typeface="Wingdings" panose="05000000000000000000" pitchFamily="2" charset="2"/>
              </a:rPr>
              <a:t>2</a:t>
            </a:r>
            <a:r>
              <a:rPr lang="nl-NL" b="1" dirty="0">
                <a:sym typeface="Wingdings" panose="05000000000000000000" pitchFamily="2" charset="2"/>
              </a:rPr>
              <a:t>O  </a:t>
            </a:r>
            <a:r>
              <a:rPr lang="nl-NL" b="1" dirty="0"/>
              <a:t>+</a:t>
            </a:r>
            <a:r>
              <a:rPr lang="nl-NL" dirty="0"/>
              <a:t>  </a:t>
            </a:r>
            <a:r>
              <a:rPr lang="nl-NL" b="1" dirty="0"/>
              <a:t>CO</a:t>
            </a:r>
            <a:r>
              <a:rPr lang="nl-NL" b="1" baseline="-25000" dirty="0"/>
              <a:t>2  </a:t>
            </a:r>
            <a:r>
              <a:rPr lang="nl-NL" b="1" dirty="0"/>
              <a:t>+  2</a:t>
            </a:r>
            <a:r>
              <a:rPr lang="nl-NL" b="1" baseline="30000" dirty="0"/>
              <a:t> </a:t>
            </a:r>
            <a:r>
              <a:rPr lang="nl-NL" b="1" dirty="0"/>
              <a:t>e</a:t>
            </a:r>
            <a:r>
              <a:rPr lang="nl-NL" b="1" baseline="30000" dirty="0"/>
              <a:t>-</a:t>
            </a:r>
            <a:r>
              <a:rPr lang="nl-NL" b="1" dirty="0">
                <a:sym typeface="Wingdings" panose="05000000000000000000" pitchFamily="2" charset="2"/>
              </a:rPr>
              <a:t>                              2 CO</a:t>
            </a:r>
            <a:r>
              <a:rPr lang="nl-NL" b="1" baseline="-25000" dirty="0">
                <a:sym typeface="Wingdings" panose="05000000000000000000" pitchFamily="2" charset="2"/>
              </a:rPr>
              <a:t>2</a:t>
            </a:r>
            <a:r>
              <a:rPr lang="nl-NL" b="1" dirty="0">
                <a:sym typeface="Wingdings" panose="05000000000000000000" pitchFamily="2" charset="2"/>
              </a:rPr>
              <a:t>  +  O</a:t>
            </a:r>
            <a:r>
              <a:rPr lang="nl-NL" b="1" baseline="-25000" dirty="0">
                <a:sym typeface="Wingdings" panose="05000000000000000000" pitchFamily="2" charset="2"/>
              </a:rPr>
              <a:t>2</a:t>
            </a:r>
            <a:r>
              <a:rPr lang="nl-NL" b="1" dirty="0">
                <a:sym typeface="Wingdings" panose="05000000000000000000" pitchFamily="2" charset="2"/>
              </a:rPr>
              <a:t>  +  4 e</a:t>
            </a:r>
            <a:r>
              <a:rPr lang="nl-NL" b="1" baseline="30000" dirty="0">
                <a:sym typeface="Wingdings" panose="05000000000000000000" pitchFamily="2" charset="2"/>
              </a:rPr>
              <a:t>-  </a:t>
            </a:r>
            <a:r>
              <a:rPr lang="nl-NL" b="1" dirty="0">
                <a:sym typeface="Wingdings" panose="05000000000000000000" pitchFamily="2" charset="2"/>
              </a:rPr>
              <a:t> 2</a:t>
            </a:r>
            <a:r>
              <a:rPr lang="nl-NL" b="1" dirty="0"/>
              <a:t> CO</a:t>
            </a:r>
            <a:r>
              <a:rPr lang="nl-NL" b="1" baseline="-25000" dirty="0"/>
              <a:t>3</a:t>
            </a:r>
            <a:r>
              <a:rPr lang="nl-NL" b="1" baseline="30000" dirty="0"/>
              <a:t>2-</a:t>
            </a:r>
            <a:r>
              <a:rPr lang="nl-NL" b="1" dirty="0">
                <a:sym typeface="Wingdings" panose="05000000000000000000" pitchFamily="2" charset="2"/>
              </a:rPr>
              <a:t>  </a:t>
            </a:r>
            <a:endParaRPr lang="nl-NL" b="1" dirty="0"/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F4D6DD43-A47C-4174-92C4-4D45560A942E}"/>
              </a:ext>
            </a:extLst>
          </p:cNvPr>
          <p:cNvSpPr txBox="1"/>
          <p:nvPr/>
        </p:nvSpPr>
        <p:spPr>
          <a:xfrm>
            <a:off x="1402074" y="6359354"/>
            <a:ext cx="9177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</a:t>
            </a:r>
            <a:r>
              <a:rPr lang="nl-NL" b="1" dirty="0">
                <a:solidFill>
                  <a:srgbClr val="FF0000"/>
                </a:solidFill>
              </a:rPr>
              <a:t>Totaalreactie:   2 H</a:t>
            </a:r>
            <a:r>
              <a:rPr lang="nl-NL" b="1" baseline="-25000" dirty="0">
                <a:solidFill>
                  <a:srgbClr val="FF0000"/>
                </a:solidFill>
              </a:rPr>
              <a:t>2</a:t>
            </a:r>
            <a:r>
              <a:rPr lang="nl-NL" b="1" dirty="0">
                <a:solidFill>
                  <a:srgbClr val="FF0000"/>
                </a:solidFill>
              </a:rPr>
              <a:t>  +  2 CO</a:t>
            </a:r>
            <a:r>
              <a:rPr lang="nl-NL" b="1" baseline="-25000" dirty="0">
                <a:solidFill>
                  <a:srgbClr val="FF0000"/>
                </a:solidFill>
              </a:rPr>
              <a:t>2</a:t>
            </a:r>
            <a:r>
              <a:rPr lang="nl-NL" b="1" dirty="0">
                <a:solidFill>
                  <a:srgbClr val="FF0000"/>
                </a:solidFill>
              </a:rPr>
              <a:t>   +   O</a:t>
            </a:r>
            <a:r>
              <a:rPr lang="nl-NL" b="1" baseline="-25000" dirty="0">
                <a:solidFill>
                  <a:srgbClr val="FF0000"/>
                </a:solidFill>
              </a:rPr>
              <a:t>2</a:t>
            </a:r>
            <a:r>
              <a:rPr lang="nl-NL" b="1" dirty="0">
                <a:solidFill>
                  <a:srgbClr val="FF0000"/>
                </a:solidFill>
              </a:rPr>
              <a:t>   </a:t>
            </a:r>
            <a:r>
              <a:rPr lang="nl-NL" b="1" dirty="0">
                <a:solidFill>
                  <a:srgbClr val="FF0000"/>
                </a:solidFill>
                <a:sym typeface="Wingdings" panose="05000000000000000000" pitchFamily="2" charset="2"/>
              </a:rPr>
              <a:t>     2 H</a:t>
            </a:r>
            <a:r>
              <a:rPr lang="nl-NL" b="1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nl-NL" b="1" dirty="0">
                <a:solidFill>
                  <a:srgbClr val="FF0000"/>
                </a:solidFill>
                <a:sym typeface="Wingdings" panose="05000000000000000000" pitchFamily="2" charset="2"/>
              </a:rPr>
              <a:t>O  + 2 CO</a:t>
            </a:r>
            <a:r>
              <a:rPr lang="nl-NL" b="1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nl-NL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endParaRPr lang="nl-N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035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ep 17">
            <a:extLst>
              <a:ext uri="{FF2B5EF4-FFF2-40B4-BE49-F238E27FC236}">
                <a16:creationId xmlns:a16="http://schemas.microsoft.com/office/drawing/2014/main" id="{873F5180-1F94-4392-B262-ECA9C31A2E8D}"/>
              </a:ext>
            </a:extLst>
          </p:cNvPr>
          <p:cNvGrpSpPr/>
          <p:nvPr/>
        </p:nvGrpSpPr>
        <p:grpSpPr>
          <a:xfrm>
            <a:off x="446570" y="545843"/>
            <a:ext cx="8507871" cy="4969170"/>
            <a:chOff x="446570" y="545843"/>
            <a:chExt cx="8507871" cy="4969170"/>
          </a:xfrm>
        </p:grpSpPr>
        <p:grpSp>
          <p:nvGrpSpPr>
            <p:cNvPr id="47" name="Groep 46">
              <a:extLst>
                <a:ext uri="{FF2B5EF4-FFF2-40B4-BE49-F238E27FC236}">
                  <a16:creationId xmlns:a16="http://schemas.microsoft.com/office/drawing/2014/main" id="{F15A4778-BBF7-49F8-9128-3B308E6CB81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6570" y="545843"/>
              <a:ext cx="8507871" cy="4969170"/>
              <a:chOff x="446570" y="545843"/>
              <a:chExt cx="8507871" cy="4969170"/>
            </a:xfrm>
          </p:grpSpPr>
          <p:grpSp>
            <p:nvGrpSpPr>
              <p:cNvPr id="2" name="Groep 1">
                <a:extLst>
                  <a:ext uri="{FF2B5EF4-FFF2-40B4-BE49-F238E27FC236}">
                    <a16:creationId xmlns:a16="http://schemas.microsoft.com/office/drawing/2014/main" id="{919D063F-B420-494A-8FC5-82B6A5ACFA05}"/>
                  </a:ext>
                </a:extLst>
              </p:cNvPr>
              <p:cNvGrpSpPr/>
              <p:nvPr/>
            </p:nvGrpSpPr>
            <p:grpSpPr>
              <a:xfrm>
                <a:off x="446570" y="545843"/>
                <a:ext cx="8507871" cy="4969170"/>
                <a:chOff x="398018" y="44137"/>
                <a:chExt cx="8507871" cy="4969170"/>
              </a:xfrm>
            </p:grpSpPr>
            <p:sp>
              <p:nvSpPr>
                <p:cNvPr id="17" name="Tekstvak 16">
                  <a:extLst>
                    <a:ext uri="{FF2B5EF4-FFF2-40B4-BE49-F238E27FC236}">
                      <a16:creationId xmlns:a16="http://schemas.microsoft.com/office/drawing/2014/main" id="{370EA5BA-BD00-42FF-8EBF-2634FBB0143C}"/>
                    </a:ext>
                  </a:extLst>
                </p:cNvPr>
                <p:cNvSpPr txBox="1"/>
                <p:nvPr/>
              </p:nvSpPr>
              <p:spPr>
                <a:xfrm>
                  <a:off x="3309944" y="344328"/>
                  <a:ext cx="4338293" cy="9068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2000" dirty="0"/>
                    <a:t>           e</a:t>
                  </a:r>
                  <a:r>
                    <a:rPr lang="nl-NL" sz="2000" baseline="30000" dirty="0"/>
                    <a:t>-</a:t>
                  </a:r>
                </a:p>
                <a:p>
                  <a:r>
                    <a:rPr lang="nl-NL" sz="3200" dirty="0"/>
                    <a:t>–                     </a:t>
                  </a:r>
                  <a:r>
                    <a:rPr lang="nl-NL" sz="800" dirty="0"/>
                    <a:t>  </a:t>
                  </a:r>
                  <a:r>
                    <a:rPr lang="nl-NL" sz="3200" dirty="0"/>
                    <a:t>+</a:t>
                  </a:r>
                </a:p>
              </p:txBody>
            </p:sp>
            <p:pic>
              <p:nvPicPr>
                <p:cNvPr id="3" name="Afbeelding 2">
                  <a:extLst>
                    <a:ext uri="{FF2B5EF4-FFF2-40B4-BE49-F238E27FC236}">
                      <a16:creationId xmlns:a16="http://schemas.microsoft.com/office/drawing/2014/main" id="{DA744BB5-93E2-43C7-825D-DBBA25DE01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13172" y="44137"/>
                  <a:ext cx="459021" cy="612027"/>
                </a:xfrm>
                <a:prstGeom prst="rect">
                  <a:avLst/>
                </a:prstGeom>
              </p:spPr>
            </p:pic>
            <p:pic>
              <p:nvPicPr>
                <p:cNvPr id="4" name="Afbeelding 3">
                  <a:extLst>
                    <a:ext uri="{FF2B5EF4-FFF2-40B4-BE49-F238E27FC236}">
                      <a16:creationId xmlns:a16="http://schemas.microsoft.com/office/drawing/2014/main" id="{25CEB14F-2F8F-4F11-8272-FDA31436FA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656" t="23645" r="17474" b="11989"/>
                <a:stretch/>
              </p:blipFill>
              <p:spPr>
                <a:xfrm>
                  <a:off x="1921933" y="1135839"/>
                  <a:ext cx="5253992" cy="3848855"/>
                </a:xfrm>
                <a:prstGeom prst="rect">
                  <a:avLst/>
                </a:prstGeom>
              </p:spPr>
            </p:pic>
            <p:sp>
              <p:nvSpPr>
                <p:cNvPr id="5" name="Rechthoek 4">
                  <a:extLst>
                    <a:ext uri="{FF2B5EF4-FFF2-40B4-BE49-F238E27FC236}">
                      <a16:creationId xmlns:a16="http://schemas.microsoft.com/office/drawing/2014/main" id="{1F571ADF-818B-417C-BDE1-801790752670}"/>
                    </a:ext>
                  </a:extLst>
                </p:cNvPr>
                <p:cNvSpPr/>
                <p:nvPr/>
              </p:nvSpPr>
              <p:spPr>
                <a:xfrm>
                  <a:off x="3820795" y="1269566"/>
                  <a:ext cx="1456267" cy="3581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6" name="Rechthoek 5">
                  <a:extLst>
                    <a:ext uri="{FF2B5EF4-FFF2-40B4-BE49-F238E27FC236}">
                      <a16:creationId xmlns:a16="http://schemas.microsoft.com/office/drawing/2014/main" id="{95D2306A-8B42-4B43-A75D-E8D58B7A5A7B}"/>
                    </a:ext>
                  </a:extLst>
                </p:cNvPr>
                <p:cNvSpPr/>
                <p:nvPr/>
              </p:nvSpPr>
              <p:spPr>
                <a:xfrm>
                  <a:off x="6347637" y="1142439"/>
                  <a:ext cx="1456267" cy="35748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7" name="Rechthoek 6">
                  <a:extLst>
                    <a:ext uri="{FF2B5EF4-FFF2-40B4-BE49-F238E27FC236}">
                      <a16:creationId xmlns:a16="http://schemas.microsoft.com/office/drawing/2014/main" id="{4E375622-BE32-4F44-9451-32D07C3FCA91}"/>
                    </a:ext>
                  </a:extLst>
                </p:cNvPr>
                <p:cNvSpPr/>
                <p:nvPr/>
              </p:nvSpPr>
              <p:spPr>
                <a:xfrm>
                  <a:off x="1262382" y="1135839"/>
                  <a:ext cx="1456267" cy="3581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8" name="Rechthoek 7">
                  <a:extLst>
                    <a:ext uri="{FF2B5EF4-FFF2-40B4-BE49-F238E27FC236}">
                      <a16:creationId xmlns:a16="http://schemas.microsoft.com/office/drawing/2014/main" id="{B25B5A1F-E1FE-4DB8-A3EB-A96F76D2EC60}"/>
                    </a:ext>
                  </a:extLst>
                </p:cNvPr>
                <p:cNvSpPr/>
                <p:nvPr/>
              </p:nvSpPr>
              <p:spPr>
                <a:xfrm>
                  <a:off x="3545848" y="1082517"/>
                  <a:ext cx="172800" cy="3780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9" name="Rechthoek 8">
                  <a:extLst>
                    <a:ext uri="{FF2B5EF4-FFF2-40B4-BE49-F238E27FC236}">
                      <a16:creationId xmlns:a16="http://schemas.microsoft.com/office/drawing/2014/main" id="{3B01619B-902A-42C3-A2EB-0F098FF5838D}"/>
                    </a:ext>
                  </a:extLst>
                </p:cNvPr>
                <p:cNvSpPr/>
                <p:nvPr/>
              </p:nvSpPr>
              <p:spPr>
                <a:xfrm>
                  <a:off x="5377397" y="1082517"/>
                  <a:ext cx="158212" cy="3780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0" name="Rechthoek 9">
                  <a:extLst>
                    <a:ext uri="{FF2B5EF4-FFF2-40B4-BE49-F238E27FC236}">
                      <a16:creationId xmlns:a16="http://schemas.microsoft.com/office/drawing/2014/main" id="{271E0048-849C-4B0E-BFE2-3C995D4DD22C}"/>
                    </a:ext>
                  </a:extLst>
                </p:cNvPr>
                <p:cNvSpPr/>
                <p:nvPr/>
              </p:nvSpPr>
              <p:spPr>
                <a:xfrm>
                  <a:off x="5321051" y="1172517"/>
                  <a:ext cx="45719" cy="36900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1" name="Rechthoek 10">
                  <a:extLst>
                    <a:ext uri="{FF2B5EF4-FFF2-40B4-BE49-F238E27FC236}">
                      <a16:creationId xmlns:a16="http://schemas.microsoft.com/office/drawing/2014/main" id="{3EBBEF99-2579-4314-BB0B-E30E4FC62340}"/>
                    </a:ext>
                  </a:extLst>
                </p:cNvPr>
                <p:cNvSpPr/>
                <p:nvPr/>
              </p:nvSpPr>
              <p:spPr>
                <a:xfrm>
                  <a:off x="3737856" y="1160966"/>
                  <a:ext cx="45719" cy="37080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2" name="PIJL-RECHTS 13">
                  <a:extLst>
                    <a:ext uri="{FF2B5EF4-FFF2-40B4-BE49-F238E27FC236}">
                      <a16:creationId xmlns:a16="http://schemas.microsoft.com/office/drawing/2014/main" id="{2701AC4C-9333-4094-B190-2DC737264F11}"/>
                    </a:ext>
                  </a:extLst>
                </p:cNvPr>
                <p:cNvSpPr/>
                <p:nvPr/>
              </p:nvSpPr>
              <p:spPr>
                <a:xfrm>
                  <a:off x="2324450" y="4508113"/>
                  <a:ext cx="350158" cy="136800"/>
                </a:xfrm>
                <a:prstGeom prst="rightArrow">
                  <a:avLst/>
                </a:prstGeom>
                <a:solidFill>
                  <a:srgbClr val="00B05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3" name="PIJL-RECHTS 14">
                  <a:extLst>
                    <a:ext uri="{FF2B5EF4-FFF2-40B4-BE49-F238E27FC236}">
                      <a16:creationId xmlns:a16="http://schemas.microsoft.com/office/drawing/2014/main" id="{7AEFC077-62B4-478D-8B5B-68747E057303}"/>
                    </a:ext>
                  </a:extLst>
                </p:cNvPr>
                <p:cNvSpPr/>
                <p:nvPr/>
              </p:nvSpPr>
              <p:spPr>
                <a:xfrm rot="10800000">
                  <a:off x="6410006" y="4525745"/>
                  <a:ext cx="350158" cy="136800"/>
                </a:xfrm>
                <a:prstGeom prst="rightArrow">
                  <a:avLst/>
                </a:prstGeom>
                <a:solidFill>
                  <a:srgbClr val="7030A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4" name="Rechthoek 13">
                  <a:extLst>
                    <a:ext uri="{FF2B5EF4-FFF2-40B4-BE49-F238E27FC236}">
                      <a16:creationId xmlns:a16="http://schemas.microsoft.com/office/drawing/2014/main" id="{E54FC98F-B1A7-4771-93F3-2C17BEF854DB}"/>
                    </a:ext>
                  </a:extLst>
                </p:cNvPr>
                <p:cNvSpPr/>
                <p:nvPr/>
              </p:nvSpPr>
              <p:spPr>
                <a:xfrm>
                  <a:off x="3776273" y="1172517"/>
                  <a:ext cx="1532820" cy="369000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5" name="Gebogen pijl 10">
                  <a:extLst>
                    <a:ext uri="{FF2B5EF4-FFF2-40B4-BE49-F238E27FC236}">
                      <a16:creationId xmlns:a16="http://schemas.microsoft.com/office/drawing/2014/main" id="{5417E976-BF8B-41F1-8F02-32C58463B110}"/>
                    </a:ext>
                  </a:extLst>
                </p:cNvPr>
                <p:cNvSpPr/>
                <p:nvPr/>
              </p:nvSpPr>
              <p:spPr>
                <a:xfrm rot="16200000">
                  <a:off x="5499583" y="4272006"/>
                  <a:ext cx="301336" cy="391742"/>
                </a:xfrm>
                <a:prstGeom prst="bentArrow">
                  <a:avLst/>
                </a:prstGeom>
                <a:solidFill>
                  <a:srgbClr val="7030A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Gebogen pijl 16">
                  <a:extLst>
                    <a:ext uri="{FF2B5EF4-FFF2-40B4-BE49-F238E27FC236}">
                      <a16:creationId xmlns:a16="http://schemas.microsoft.com/office/drawing/2014/main" id="{400E2999-AE8C-4520-A33C-69FBE3E73DFD}"/>
                    </a:ext>
                  </a:extLst>
                </p:cNvPr>
                <p:cNvSpPr/>
                <p:nvPr/>
              </p:nvSpPr>
              <p:spPr>
                <a:xfrm rot="16200000" flipV="1">
                  <a:off x="3286699" y="4276086"/>
                  <a:ext cx="301336" cy="383582"/>
                </a:xfrm>
                <a:prstGeom prst="bentArrow">
                  <a:avLst/>
                </a:prstGeom>
                <a:solidFill>
                  <a:srgbClr val="00B05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Vrije vorm 28">
                  <a:extLst>
                    <a:ext uri="{FF2B5EF4-FFF2-40B4-BE49-F238E27FC236}">
                      <a16:creationId xmlns:a16="http://schemas.microsoft.com/office/drawing/2014/main" id="{CD6A5CE7-41D0-4945-9E8D-FEF00E5CCF90}"/>
                    </a:ext>
                  </a:extLst>
                </p:cNvPr>
                <p:cNvSpPr/>
                <p:nvPr/>
              </p:nvSpPr>
              <p:spPr>
                <a:xfrm>
                  <a:off x="4580092" y="558305"/>
                  <a:ext cx="894541" cy="509844"/>
                </a:xfrm>
                <a:custGeom>
                  <a:avLst/>
                  <a:gdLst>
                    <a:gd name="connsiteX0" fmla="*/ 865848 w 894541"/>
                    <a:gd name="connsiteY0" fmla="*/ 509844 h 509844"/>
                    <a:gd name="connsiteX1" fmla="*/ 882032 w 894541"/>
                    <a:gd name="connsiteY1" fmla="*/ 477476 h 509844"/>
                    <a:gd name="connsiteX2" fmla="*/ 793020 w 894541"/>
                    <a:gd name="connsiteY2" fmla="*/ 453199 h 509844"/>
                    <a:gd name="connsiteX3" fmla="*/ 801112 w 894541"/>
                    <a:gd name="connsiteY3" fmla="*/ 477476 h 509844"/>
                    <a:gd name="connsiteX4" fmla="*/ 882032 w 894541"/>
                    <a:gd name="connsiteY4" fmla="*/ 453199 h 509844"/>
                    <a:gd name="connsiteX5" fmla="*/ 882032 w 894541"/>
                    <a:gd name="connsiteY5" fmla="*/ 307543 h 509844"/>
                    <a:gd name="connsiteX6" fmla="*/ 873940 w 894541"/>
                    <a:gd name="connsiteY6" fmla="*/ 283267 h 509844"/>
                    <a:gd name="connsiteX7" fmla="*/ 825388 w 894541"/>
                    <a:gd name="connsiteY7" fmla="*/ 250899 h 509844"/>
                    <a:gd name="connsiteX8" fmla="*/ 768743 w 894541"/>
                    <a:gd name="connsiteY8" fmla="*/ 258991 h 509844"/>
                    <a:gd name="connsiteX9" fmla="*/ 776835 w 894541"/>
                    <a:gd name="connsiteY9" fmla="*/ 299451 h 509844"/>
                    <a:gd name="connsiteX10" fmla="*/ 801112 w 894541"/>
                    <a:gd name="connsiteY10" fmla="*/ 291359 h 509844"/>
                    <a:gd name="connsiteX11" fmla="*/ 809204 w 894541"/>
                    <a:gd name="connsiteY11" fmla="*/ 267083 h 509844"/>
                    <a:gd name="connsiteX12" fmla="*/ 784927 w 894541"/>
                    <a:gd name="connsiteY12" fmla="*/ 226622 h 509844"/>
                    <a:gd name="connsiteX13" fmla="*/ 736375 w 894541"/>
                    <a:gd name="connsiteY13" fmla="*/ 210438 h 509844"/>
                    <a:gd name="connsiteX14" fmla="*/ 712099 w 894541"/>
                    <a:gd name="connsiteY14" fmla="*/ 202346 h 509844"/>
                    <a:gd name="connsiteX15" fmla="*/ 623087 w 894541"/>
                    <a:gd name="connsiteY15" fmla="*/ 218530 h 509844"/>
                    <a:gd name="connsiteX16" fmla="*/ 598811 w 894541"/>
                    <a:gd name="connsiteY16" fmla="*/ 234714 h 509844"/>
                    <a:gd name="connsiteX17" fmla="*/ 647363 w 894541"/>
                    <a:gd name="connsiteY17" fmla="*/ 250899 h 509844"/>
                    <a:gd name="connsiteX18" fmla="*/ 639271 w 894541"/>
                    <a:gd name="connsiteY18" fmla="*/ 186162 h 509844"/>
                    <a:gd name="connsiteX19" fmla="*/ 614995 w 894541"/>
                    <a:gd name="connsiteY19" fmla="*/ 169978 h 509844"/>
                    <a:gd name="connsiteX20" fmla="*/ 550258 w 894541"/>
                    <a:gd name="connsiteY20" fmla="*/ 153794 h 509844"/>
                    <a:gd name="connsiteX21" fmla="*/ 485522 w 894541"/>
                    <a:gd name="connsiteY21" fmla="*/ 186162 h 509844"/>
                    <a:gd name="connsiteX22" fmla="*/ 493614 w 894541"/>
                    <a:gd name="connsiteY22" fmla="*/ 226622 h 509844"/>
                    <a:gd name="connsiteX23" fmla="*/ 517890 w 894541"/>
                    <a:gd name="connsiteY23" fmla="*/ 218530 h 509844"/>
                    <a:gd name="connsiteX24" fmla="*/ 534074 w 894541"/>
                    <a:gd name="connsiteY24" fmla="*/ 121426 h 509844"/>
                    <a:gd name="connsiteX25" fmla="*/ 445062 w 894541"/>
                    <a:gd name="connsiteY25" fmla="*/ 97150 h 509844"/>
                    <a:gd name="connsiteX26" fmla="*/ 396510 w 894541"/>
                    <a:gd name="connsiteY26" fmla="*/ 80966 h 509844"/>
                    <a:gd name="connsiteX27" fmla="*/ 323681 w 894541"/>
                    <a:gd name="connsiteY27" fmla="*/ 89058 h 509844"/>
                    <a:gd name="connsiteX28" fmla="*/ 331773 w 894541"/>
                    <a:gd name="connsiteY28" fmla="*/ 121426 h 509844"/>
                    <a:gd name="connsiteX29" fmla="*/ 339866 w 894541"/>
                    <a:gd name="connsiteY29" fmla="*/ 97150 h 509844"/>
                    <a:gd name="connsiteX30" fmla="*/ 323681 w 894541"/>
                    <a:gd name="connsiteY30" fmla="*/ 48598 h 509844"/>
                    <a:gd name="connsiteX31" fmla="*/ 137565 w 894541"/>
                    <a:gd name="connsiteY31" fmla="*/ 56690 h 509844"/>
                    <a:gd name="connsiteX32" fmla="*/ 129473 w 894541"/>
                    <a:gd name="connsiteY32" fmla="*/ 80966 h 509844"/>
                    <a:gd name="connsiteX33" fmla="*/ 153749 w 894541"/>
                    <a:gd name="connsiteY33" fmla="*/ 105242 h 509844"/>
                    <a:gd name="connsiteX34" fmla="*/ 202301 w 894541"/>
                    <a:gd name="connsiteY34" fmla="*/ 121426 h 509844"/>
                    <a:gd name="connsiteX35" fmla="*/ 226577 w 894541"/>
                    <a:gd name="connsiteY35" fmla="*/ 72874 h 509844"/>
                    <a:gd name="connsiteX36" fmla="*/ 218485 w 894541"/>
                    <a:gd name="connsiteY36" fmla="*/ 48598 h 509844"/>
                    <a:gd name="connsiteX37" fmla="*/ 194209 w 894541"/>
                    <a:gd name="connsiteY37" fmla="*/ 40506 h 509844"/>
                    <a:gd name="connsiteX38" fmla="*/ 129473 w 894541"/>
                    <a:gd name="connsiteY38" fmla="*/ 24322 h 509844"/>
                    <a:gd name="connsiteX39" fmla="*/ 80920 w 894541"/>
                    <a:gd name="connsiteY39" fmla="*/ 8137 h 509844"/>
                    <a:gd name="connsiteX40" fmla="*/ 0 w 894541"/>
                    <a:gd name="connsiteY40" fmla="*/ 45 h 509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894541" h="509844">
                      <a:moveTo>
                        <a:pt x="865848" y="509844"/>
                      </a:moveTo>
                      <a:cubicBezTo>
                        <a:pt x="871243" y="499055"/>
                        <a:pt x="880536" y="489446"/>
                        <a:pt x="882032" y="477476"/>
                      </a:cubicBezTo>
                      <a:cubicBezTo>
                        <a:pt x="889644" y="416581"/>
                        <a:pt x="830706" y="449430"/>
                        <a:pt x="793020" y="453199"/>
                      </a:cubicBezTo>
                      <a:cubicBezTo>
                        <a:pt x="795717" y="461291"/>
                        <a:pt x="792837" y="475407"/>
                        <a:pt x="801112" y="477476"/>
                      </a:cubicBezTo>
                      <a:cubicBezTo>
                        <a:pt x="838980" y="486943"/>
                        <a:pt x="856369" y="470308"/>
                        <a:pt x="882032" y="453199"/>
                      </a:cubicBezTo>
                      <a:cubicBezTo>
                        <a:pt x="902036" y="393186"/>
                        <a:pt x="895021" y="424445"/>
                        <a:pt x="882032" y="307543"/>
                      </a:cubicBezTo>
                      <a:cubicBezTo>
                        <a:pt x="881090" y="299065"/>
                        <a:pt x="879971" y="289298"/>
                        <a:pt x="873940" y="283267"/>
                      </a:cubicBezTo>
                      <a:cubicBezTo>
                        <a:pt x="860186" y="269513"/>
                        <a:pt x="825388" y="250899"/>
                        <a:pt x="825388" y="250899"/>
                      </a:cubicBezTo>
                      <a:cubicBezTo>
                        <a:pt x="806506" y="253596"/>
                        <a:pt x="782230" y="245504"/>
                        <a:pt x="768743" y="258991"/>
                      </a:cubicBezTo>
                      <a:cubicBezTo>
                        <a:pt x="759018" y="268716"/>
                        <a:pt x="767109" y="289726"/>
                        <a:pt x="776835" y="299451"/>
                      </a:cubicBezTo>
                      <a:cubicBezTo>
                        <a:pt x="782867" y="305483"/>
                        <a:pt x="793020" y="294056"/>
                        <a:pt x="801112" y="291359"/>
                      </a:cubicBezTo>
                      <a:cubicBezTo>
                        <a:pt x="803809" y="283267"/>
                        <a:pt x="809204" y="275613"/>
                        <a:pt x="809204" y="267083"/>
                      </a:cubicBezTo>
                      <a:cubicBezTo>
                        <a:pt x="809204" y="253240"/>
                        <a:pt x="797747" y="233032"/>
                        <a:pt x="784927" y="226622"/>
                      </a:cubicBezTo>
                      <a:cubicBezTo>
                        <a:pt x="769669" y="218993"/>
                        <a:pt x="752559" y="215833"/>
                        <a:pt x="736375" y="210438"/>
                      </a:cubicBezTo>
                      <a:lnTo>
                        <a:pt x="712099" y="202346"/>
                      </a:lnTo>
                      <a:cubicBezTo>
                        <a:pt x="689784" y="205135"/>
                        <a:pt x="648035" y="206056"/>
                        <a:pt x="623087" y="218530"/>
                      </a:cubicBezTo>
                      <a:cubicBezTo>
                        <a:pt x="614388" y="222879"/>
                        <a:pt x="606903" y="229319"/>
                        <a:pt x="598811" y="234714"/>
                      </a:cubicBezTo>
                      <a:cubicBezTo>
                        <a:pt x="598824" y="234733"/>
                        <a:pt x="631106" y="299671"/>
                        <a:pt x="647363" y="250899"/>
                      </a:cubicBezTo>
                      <a:cubicBezTo>
                        <a:pt x="654240" y="230268"/>
                        <a:pt x="647348" y="206354"/>
                        <a:pt x="639271" y="186162"/>
                      </a:cubicBezTo>
                      <a:cubicBezTo>
                        <a:pt x="635659" y="177132"/>
                        <a:pt x="623694" y="174327"/>
                        <a:pt x="614995" y="169978"/>
                      </a:cubicBezTo>
                      <a:cubicBezTo>
                        <a:pt x="598406" y="161684"/>
                        <a:pt x="565648" y="156872"/>
                        <a:pt x="550258" y="153794"/>
                      </a:cubicBezTo>
                      <a:cubicBezTo>
                        <a:pt x="527509" y="157585"/>
                        <a:pt x="489826" y="151731"/>
                        <a:pt x="485522" y="186162"/>
                      </a:cubicBezTo>
                      <a:cubicBezTo>
                        <a:pt x="483816" y="199810"/>
                        <a:pt x="490917" y="213135"/>
                        <a:pt x="493614" y="226622"/>
                      </a:cubicBezTo>
                      <a:cubicBezTo>
                        <a:pt x="501706" y="223925"/>
                        <a:pt x="510793" y="223261"/>
                        <a:pt x="517890" y="218530"/>
                      </a:cubicBezTo>
                      <a:cubicBezTo>
                        <a:pt x="551076" y="196406"/>
                        <a:pt x="561276" y="164171"/>
                        <a:pt x="534074" y="121426"/>
                      </a:cubicBezTo>
                      <a:cubicBezTo>
                        <a:pt x="527227" y="110667"/>
                        <a:pt x="458107" y="100708"/>
                        <a:pt x="445062" y="97150"/>
                      </a:cubicBezTo>
                      <a:cubicBezTo>
                        <a:pt x="428604" y="92661"/>
                        <a:pt x="396510" y="80966"/>
                        <a:pt x="396510" y="80966"/>
                      </a:cubicBezTo>
                      <a:cubicBezTo>
                        <a:pt x="372234" y="83663"/>
                        <a:pt x="346636" y="80711"/>
                        <a:pt x="323681" y="89058"/>
                      </a:cubicBezTo>
                      <a:cubicBezTo>
                        <a:pt x="268664" y="109064"/>
                        <a:pt x="328180" y="120228"/>
                        <a:pt x="331773" y="121426"/>
                      </a:cubicBezTo>
                      <a:cubicBezTo>
                        <a:pt x="334471" y="113334"/>
                        <a:pt x="340808" y="105628"/>
                        <a:pt x="339866" y="97150"/>
                      </a:cubicBezTo>
                      <a:cubicBezTo>
                        <a:pt x="337982" y="80195"/>
                        <a:pt x="323681" y="48598"/>
                        <a:pt x="323681" y="48598"/>
                      </a:cubicBezTo>
                      <a:cubicBezTo>
                        <a:pt x="261642" y="51295"/>
                        <a:pt x="198817" y="46481"/>
                        <a:pt x="137565" y="56690"/>
                      </a:cubicBezTo>
                      <a:cubicBezTo>
                        <a:pt x="129151" y="58092"/>
                        <a:pt x="126776" y="72874"/>
                        <a:pt x="129473" y="80966"/>
                      </a:cubicBezTo>
                      <a:cubicBezTo>
                        <a:pt x="133092" y="91823"/>
                        <a:pt x="143745" y="99684"/>
                        <a:pt x="153749" y="105242"/>
                      </a:cubicBezTo>
                      <a:cubicBezTo>
                        <a:pt x="168662" y="113527"/>
                        <a:pt x="202301" y="121426"/>
                        <a:pt x="202301" y="121426"/>
                      </a:cubicBezTo>
                      <a:cubicBezTo>
                        <a:pt x="210484" y="109152"/>
                        <a:pt x="226577" y="89625"/>
                        <a:pt x="226577" y="72874"/>
                      </a:cubicBezTo>
                      <a:cubicBezTo>
                        <a:pt x="226577" y="64344"/>
                        <a:pt x="224516" y="54629"/>
                        <a:pt x="218485" y="48598"/>
                      </a:cubicBezTo>
                      <a:cubicBezTo>
                        <a:pt x="212454" y="42567"/>
                        <a:pt x="202438" y="42750"/>
                        <a:pt x="194209" y="40506"/>
                      </a:cubicBezTo>
                      <a:cubicBezTo>
                        <a:pt x="172750" y="34654"/>
                        <a:pt x="150574" y="31356"/>
                        <a:pt x="129473" y="24322"/>
                      </a:cubicBezTo>
                      <a:cubicBezTo>
                        <a:pt x="113289" y="18927"/>
                        <a:pt x="97808" y="10550"/>
                        <a:pt x="80920" y="8137"/>
                      </a:cubicBezTo>
                      <a:cubicBezTo>
                        <a:pt x="16265" y="-1099"/>
                        <a:pt x="43349" y="45"/>
                        <a:pt x="0" y="4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2" name="Vrije vorm 30">
                  <a:extLst>
                    <a:ext uri="{FF2B5EF4-FFF2-40B4-BE49-F238E27FC236}">
                      <a16:creationId xmlns:a16="http://schemas.microsoft.com/office/drawing/2014/main" id="{F26F3A46-7B70-4719-8F74-3D2790D365FF}"/>
                    </a:ext>
                  </a:extLst>
                </p:cNvPr>
                <p:cNvSpPr/>
                <p:nvPr/>
              </p:nvSpPr>
              <p:spPr>
                <a:xfrm>
                  <a:off x="3649508" y="614995"/>
                  <a:ext cx="915861" cy="469338"/>
                </a:xfrm>
                <a:custGeom>
                  <a:avLst/>
                  <a:gdLst>
                    <a:gd name="connsiteX0" fmla="*/ 0 w 915861"/>
                    <a:gd name="connsiteY0" fmla="*/ 469338 h 469338"/>
                    <a:gd name="connsiteX1" fmla="*/ 8092 w 915861"/>
                    <a:gd name="connsiteY1" fmla="*/ 404601 h 469338"/>
                    <a:gd name="connsiteX2" fmla="*/ 24276 w 915861"/>
                    <a:gd name="connsiteY2" fmla="*/ 420786 h 469338"/>
                    <a:gd name="connsiteX3" fmla="*/ 16184 w 915861"/>
                    <a:gd name="connsiteY3" fmla="*/ 445062 h 469338"/>
                    <a:gd name="connsiteX4" fmla="*/ 16184 w 915861"/>
                    <a:gd name="connsiteY4" fmla="*/ 356049 h 469338"/>
                    <a:gd name="connsiteX5" fmla="*/ 24276 w 915861"/>
                    <a:gd name="connsiteY5" fmla="*/ 323681 h 469338"/>
                    <a:gd name="connsiteX6" fmla="*/ 48552 w 915861"/>
                    <a:gd name="connsiteY6" fmla="*/ 299405 h 469338"/>
                    <a:gd name="connsiteX7" fmla="*/ 137565 w 915861"/>
                    <a:gd name="connsiteY7" fmla="*/ 307497 h 469338"/>
                    <a:gd name="connsiteX8" fmla="*/ 129473 w 915861"/>
                    <a:gd name="connsiteY8" fmla="*/ 331773 h 469338"/>
                    <a:gd name="connsiteX9" fmla="*/ 105196 w 915861"/>
                    <a:gd name="connsiteY9" fmla="*/ 339865 h 469338"/>
                    <a:gd name="connsiteX10" fmla="*/ 64736 w 915861"/>
                    <a:gd name="connsiteY10" fmla="*/ 331773 h 469338"/>
                    <a:gd name="connsiteX11" fmla="*/ 89012 w 915861"/>
                    <a:gd name="connsiteY11" fmla="*/ 267037 h 469338"/>
                    <a:gd name="connsiteX12" fmla="*/ 145657 w 915861"/>
                    <a:gd name="connsiteY12" fmla="*/ 258945 h 469338"/>
                    <a:gd name="connsiteX13" fmla="*/ 194209 w 915861"/>
                    <a:gd name="connsiteY13" fmla="*/ 267037 h 469338"/>
                    <a:gd name="connsiteX14" fmla="*/ 186117 w 915861"/>
                    <a:gd name="connsiteY14" fmla="*/ 299405 h 469338"/>
                    <a:gd name="connsiteX15" fmla="*/ 218485 w 915861"/>
                    <a:gd name="connsiteY15" fmla="*/ 218485 h 469338"/>
                    <a:gd name="connsiteX16" fmla="*/ 234669 w 915861"/>
                    <a:gd name="connsiteY16" fmla="*/ 194209 h 469338"/>
                    <a:gd name="connsiteX17" fmla="*/ 356050 w 915861"/>
                    <a:gd name="connsiteY17" fmla="*/ 194209 h 469338"/>
                    <a:gd name="connsiteX18" fmla="*/ 380326 w 915861"/>
                    <a:gd name="connsiteY18" fmla="*/ 218485 h 469338"/>
                    <a:gd name="connsiteX19" fmla="*/ 380326 w 915861"/>
                    <a:gd name="connsiteY19" fmla="*/ 267037 h 469338"/>
                    <a:gd name="connsiteX20" fmla="*/ 356050 w 915861"/>
                    <a:gd name="connsiteY20" fmla="*/ 283221 h 469338"/>
                    <a:gd name="connsiteX21" fmla="*/ 323681 w 915861"/>
                    <a:gd name="connsiteY21" fmla="*/ 242761 h 469338"/>
                    <a:gd name="connsiteX22" fmla="*/ 331773 w 915861"/>
                    <a:gd name="connsiteY22" fmla="*/ 218485 h 469338"/>
                    <a:gd name="connsiteX23" fmla="*/ 380326 w 915861"/>
                    <a:gd name="connsiteY23" fmla="*/ 194209 h 469338"/>
                    <a:gd name="connsiteX24" fmla="*/ 428878 w 915861"/>
                    <a:gd name="connsiteY24" fmla="*/ 169932 h 469338"/>
                    <a:gd name="connsiteX25" fmla="*/ 461246 w 915861"/>
                    <a:gd name="connsiteY25" fmla="*/ 178024 h 469338"/>
                    <a:gd name="connsiteX26" fmla="*/ 509798 w 915861"/>
                    <a:gd name="connsiteY26" fmla="*/ 202301 h 469338"/>
                    <a:gd name="connsiteX27" fmla="*/ 509798 w 915861"/>
                    <a:gd name="connsiteY27" fmla="*/ 267037 h 469338"/>
                    <a:gd name="connsiteX28" fmla="*/ 485522 w 915861"/>
                    <a:gd name="connsiteY28" fmla="*/ 275129 h 469338"/>
                    <a:gd name="connsiteX29" fmla="*/ 396510 w 915861"/>
                    <a:gd name="connsiteY29" fmla="*/ 242761 h 469338"/>
                    <a:gd name="connsiteX30" fmla="*/ 436970 w 915861"/>
                    <a:gd name="connsiteY30" fmla="*/ 210393 h 469338"/>
                    <a:gd name="connsiteX31" fmla="*/ 461246 w 915861"/>
                    <a:gd name="connsiteY31" fmla="*/ 194209 h 469338"/>
                    <a:gd name="connsiteX32" fmla="*/ 509798 w 915861"/>
                    <a:gd name="connsiteY32" fmla="*/ 178024 h 469338"/>
                    <a:gd name="connsiteX33" fmla="*/ 623087 w 915861"/>
                    <a:gd name="connsiteY33" fmla="*/ 186117 h 469338"/>
                    <a:gd name="connsiteX34" fmla="*/ 590719 w 915861"/>
                    <a:gd name="connsiteY34" fmla="*/ 250853 h 469338"/>
                    <a:gd name="connsiteX35" fmla="*/ 558350 w 915861"/>
                    <a:gd name="connsiteY35" fmla="*/ 169932 h 469338"/>
                    <a:gd name="connsiteX36" fmla="*/ 679731 w 915861"/>
                    <a:gd name="connsiteY36" fmla="*/ 145656 h 469338"/>
                    <a:gd name="connsiteX37" fmla="*/ 736375 w 915861"/>
                    <a:gd name="connsiteY37" fmla="*/ 153748 h 469338"/>
                    <a:gd name="connsiteX38" fmla="*/ 744467 w 915861"/>
                    <a:gd name="connsiteY38" fmla="*/ 202301 h 469338"/>
                    <a:gd name="connsiteX39" fmla="*/ 720191 w 915861"/>
                    <a:gd name="connsiteY39" fmla="*/ 210393 h 469338"/>
                    <a:gd name="connsiteX40" fmla="*/ 728283 w 915861"/>
                    <a:gd name="connsiteY40" fmla="*/ 113288 h 469338"/>
                    <a:gd name="connsiteX41" fmla="*/ 801111 w 915861"/>
                    <a:gd name="connsiteY41" fmla="*/ 121380 h 469338"/>
                    <a:gd name="connsiteX42" fmla="*/ 809204 w 915861"/>
                    <a:gd name="connsiteY42" fmla="*/ 145656 h 469338"/>
                    <a:gd name="connsiteX43" fmla="*/ 793019 w 915861"/>
                    <a:gd name="connsiteY43" fmla="*/ 129472 h 469338"/>
                    <a:gd name="connsiteX44" fmla="*/ 809204 w 915861"/>
                    <a:gd name="connsiteY44" fmla="*/ 113288 h 469338"/>
                    <a:gd name="connsiteX45" fmla="*/ 865848 w 915861"/>
                    <a:gd name="connsiteY45" fmla="*/ 105196 h 469338"/>
                    <a:gd name="connsiteX46" fmla="*/ 890124 w 915861"/>
                    <a:gd name="connsiteY46" fmla="*/ 97104 h 469338"/>
                    <a:gd name="connsiteX47" fmla="*/ 914400 w 915861"/>
                    <a:gd name="connsiteY47" fmla="*/ 105196 h 469338"/>
                    <a:gd name="connsiteX48" fmla="*/ 906308 w 915861"/>
                    <a:gd name="connsiteY48" fmla="*/ 129472 h 469338"/>
                    <a:gd name="connsiteX49" fmla="*/ 873940 w 915861"/>
                    <a:gd name="connsiteY49" fmla="*/ 121380 h 469338"/>
                    <a:gd name="connsiteX50" fmla="*/ 882032 w 915861"/>
                    <a:gd name="connsiteY50" fmla="*/ 64736 h 469338"/>
                    <a:gd name="connsiteX51" fmla="*/ 890124 w 915861"/>
                    <a:gd name="connsiteY51" fmla="*/ 40460 h 469338"/>
                    <a:gd name="connsiteX52" fmla="*/ 890124 w 915861"/>
                    <a:gd name="connsiteY52" fmla="*/ 0 h 469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915861" h="469338">
                      <a:moveTo>
                        <a:pt x="0" y="469338"/>
                      </a:moveTo>
                      <a:cubicBezTo>
                        <a:pt x="2697" y="447759"/>
                        <a:pt x="-1634" y="424052"/>
                        <a:pt x="8092" y="404601"/>
                      </a:cubicBezTo>
                      <a:cubicBezTo>
                        <a:pt x="11504" y="397777"/>
                        <a:pt x="22780" y="413305"/>
                        <a:pt x="24276" y="420786"/>
                      </a:cubicBezTo>
                      <a:cubicBezTo>
                        <a:pt x="25949" y="429150"/>
                        <a:pt x="18881" y="436970"/>
                        <a:pt x="16184" y="445062"/>
                      </a:cubicBezTo>
                      <a:cubicBezTo>
                        <a:pt x="2013" y="402548"/>
                        <a:pt x="5001" y="423150"/>
                        <a:pt x="16184" y="356049"/>
                      </a:cubicBezTo>
                      <a:cubicBezTo>
                        <a:pt x="18012" y="345079"/>
                        <a:pt x="18758" y="333337"/>
                        <a:pt x="24276" y="323681"/>
                      </a:cubicBezTo>
                      <a:cubicBezTo>
                        <a:pt x="29954" y="313745"/>
                        <a:pt x="40460" y="307497"/>
                        <a:pt x="48552" y="299405"/>
                      </a:cubicBezTo>
                      <a:cubicBezTo>
                        <a:pt x="78223" y="302102"/>
                        <a:pt x="109903" y="296432"/>
                        <a:pt x="137565" y="307497"/>
                      </a:cubicBezTo>
                      <a:cubicBezTo>
                        <a:pt x="145485" y="310665"/>
                        <a:pt x="135505" y="325742"/>
                        <a:pt x="129473" y="331773"/>
                      </a:cubicBezTo>
                      <a:cubicBezTo>
                        <a:pt x="123441" y="337805"/>
                        <a:pt x="113288" y="337168"/>
                        <a:pt x="105196" y="339865"/>
                      </a:cubicBezTo>
                      <a:cubicBezTo>
                        <a:pt x="91709" y="337168"/>
                        <a:pt x="72365" y="343217"/>
                        <a:pt x="64736" y="331773"/>
                      </a:cubicBezTo>
                      <a:cubicBezTo>
                        <a:pt x="59591" y="324055"/>
                        <a:pt x="75907" y="272861"/>
                        <a:pt x="89012" y="267037"/>
                      </a:cubicBezTo>
                      <a:cubicBezTo>
                        <a:pt x="106441" y="259291"/>
                        <a:pt x="126775" y="261642"/>
                        <a:pt x="145657" y="258945"/>
                      </a:cubicBezTo>
                      <a:cubicBezTo>
                        <a:pt x="161841" y="261642"/>
                        <a:pt x="182607" y="255435"/>
                        <a:pt x="194209" y="267037"/>
                      </a:cubicBezTo>
                      <a:cubicBezTo>
                        <a:pt x="202073" y="274901"/>
                        <a:pt x="186117" y="310526"/>
                        <a:pt x="186117" y="299405"/>
                      </a:cubicBezTo>
                      <a:cubicBezTo>
                        <a:pt x="186117" y="231218"/>
                        <a:pt x="180273" y="243960"/>
                        <a:pt x="218485" y="218485"/>
                      </a:cubicBezTo>
                      <a:cubicBezTo>
                        <a:pt x="223880" y="210393"/>
                        <a:pt x="225970" y="198558"/>
                        <a:pt x="234669" y="194209"/>
                      </a:cubicBezTo>
                      <a:cubicBezTo>
                        <a:pt x="267690" y="177699"/>
                        <a:pt x="325904" y="190860"/>
                        <a:pt x="356050" y="194209"/>
                      </a:cubicBezTo>
                      <a:cubicBezTo>
                        <a:pt x="364142" y="202301"/>
                        <a:pt x="373978" y="208963"/>
                        <a:pt x="380326" y="218485"/>
                      </a:cubicBezTo>
                      <a:cubicBezTo>
                        <a:pt x="390134" y="233198"/>
                        <a:pt x="392096" y="252324"/>
                        <a:pt x="380326" y="267037"/>
                      </a:cubicBezTo>
                      <a:cubicBezTo>
                        <a:pt x="374251" y="274631"/>
                        <a:pt x="364142" y="277826"/>
                        <a:pt x="356050" y="283221"/>
                      </a:cubicBezTo>
                      <a:cubicBezTo>
                        <a:pt x="347402" y="274574"/>
                        <a:pt x="325723" y="255012"/>
                        <a:pt x="323681" y="242761"/>
                      </a:cubicBezTo>
                      <a:cubicBezTo>
                        <a:pt x="322279" y="234347"/>
                        <a:pt x="326444" y="225146"/>
                        <a:pt x="331773" y="218485"/>
                      </a:cubicBezTo>
                      <a:cubicBezTo>
                        <a:pt x="343181" y="204225"/>
                        <a:pt x="364334" y="199540"/>
                        <a:pt x="380326" y="194209"/>
                      </a:cubicBezTo>
                      <a:cubicBezTo>
                        <a:pt x="392600" y="186026"/>
                        <a:pt x="412126" y="169932"/>
                        <a:pt x="428878" y="169932"/>
                      </a:cubicBezTo>
                      <a:cubicBezTo>
                        <a:pt x="439999" y="169932"/>
                        <a:pt x="450553" y="174969"/>
                        <a:pt x="461246" y="178024"/>
                      </a:cubicBezTo>
                      <a:cubicBezTo>
                        <a:pt x="490558" y="186399"/>
                        <a:pt x="483202" y="184570"/>
                        <a:pt x="509798" y="202301"/>
                      </a:cubicBezTo>
                      <a:cubicBezTo>
                        <a:pt x="517529" y="225495"/>
                        <a:pt x="527158" y="240997"/>
                        <a:pt x="509798" y="267037"/>
                      </a:cubicBezTo>
                      <a:cubicBezTo>
                        <a:pt x="505067" y="274134"/>
                        <a:pt x="493614" y="272432"/>
                        <a:pt x="485522" y="275129"/>
                      </a:cubicBezTo>
                      <a:cubicBezTo>
                        <a:pt x="474252" y="274002"/>
                        <a:pt x="388588" y="290295"/>
                        <a:pt x="396510" y="242761"/>
                      </a:cubicBezTo>
                      <a:cubicBezTo>
                        <a:pt x="401470" y="212999"/>
                        <a:pt x="417461" y="220147"/>
                        <a:pt x="436970" y="210393"/>
                      </a:cubicBezTo>
                      <a:cubicBezTo>
                        <a:pt x="445669" y="206044"/>
                        <a:pt x="452359" y="198159"/>
                        <a:pt x="461246" y="194209"/>
                      </a:cubicBezTo>
                      <a:cubicBezTo>
                        <a:pt x="476835" y="187280"/>
                        <a:pt x="509798" y="178024"/>
                        <a:pt x="509798" y="178024"/>
                      </a:cubicBezTo>
                      <a:cubicBezTo>
                        <a:pt x="547561" y="180722"/>
                        <a:pt x="590844" y="166275"/>
                        <a:pt x="623087" y="186117"/>
                      </a:cubicBezTo>
                      <a:cubicBezTo>
                        <a:pt x="688426" y="226326"/>
                        <a:pt x="599710" y="247856"/>
                        <a:pt x="590719" y="250853"/>
                      </a:cubicBezTo>
                      <a:cubicBezTo>
                        <a:pt x="549002" y="242510"/>
                        <a:pt x="508434" y="248370"/>
                        <a:pt x="558350" y="169932"/>
                      </a:cubicBezTo>
                      <a:cubicBezTo>
                        <a:pt x="569264" y="152781"/>
                        <a:pt x="677014" y="145958"/>
                        <a:pt x="679731" y="145656"/>
                      </a:cubicBezTo>
                      <a:cubicBezTo>
                        <a:pt x="698612" y="148353"/>
                        <a:pt x="718946" y="146002"/>
                        <a:pt x="736375" y="153748"/>
                      </a:cubicBezTo>
                      <a:cubicBezTo>
                        <a:pt x="754945" y="162001"/>
                        <a:pt x="757692" y="189076"/>
                        <a:pt x="744467" y="202301"/>
                      </a:cubicBezTo>
                      <a:cubicBezTo>
                        <a:pt x="738436" y="208333"/>
                        <a:pt x="728283" y="207696"/>
                        <a:pt x="720191" y="210393"/>
                      </a:cubicBezTo>
                      <a:cubicBezTo>
                        <a:pt x="722888" y="178025"/>
                        <a:pt x="706434" y="137322"/>
                        <a:pt x="728283" y="113288"/>
                      </a:cubicBezTo>
                      <a:cubicBezTo>
                        <a:pt x="744713" y="95215"/>
                        <a:pt x="778433" y="112309"/>
                        <a:pt x="801111" y="121380"/>
                      </a:cubicBezTo>
                      <a:cubicBezTo>
                        <a:pt x="809031" y="124548"/>
                        <a:pt x="815235" y="139625"/>
                        <a:pt x="809204" y="145656"/>
                      </a:cubicBezTo>
                      <a:lnTo>
                        <a:pt x="793019" y="129472"/>
                      </a:lnTo>
                      <a:cubicBezTo>
                        <a:pt x="798414" y="124077"/>
                        <a:pt x="801966" y="115701"/>
                        <a:pt x="809204" y="113288"/>
                      </a:cubicBezTo>
                      <a:cubicBezTo>
                        <a:pt x="827298" y="107257"/>
                        <a:pt x="847145" y="108937"/>
                        <a:pt x="865848" y="105196"/>
                      </a:cubicBezTo>
                      <a:cubicBezTo>
                        <a:pt x="874212" y="103523"/>
                        <a:pt x="882032" y="99801"/>
                        <a:pt x="890124" y="97104"/>
                      </a:cubicBezTo>
                      <a:cubicBezTo>
                        <a:pt x="898216" y="99801"/>
                        <a:pt x="910585" y="97567"/>
                        <a:pt x="914400" y="105196"/>
                      </a:cubicBezTo>
                      <a:cubicBezTo>
                        <a:pt x="918215" y="112825"/>
                        <a:pt x="914228" y="126304"/>
                        <a:pt x="906308" y="129472"/>
                      </a:cubicBezTo>
                      <a:cubicBezTo>
                        <a:pt x="895982" y="133602"/>
                        <a:pt x="884729" y="124077"/>
                        <a:pt x="873940" y="121380"/>
                      </a:cubicBezTo>
                      <a:cubicBezTo>
                        <a:pt x="876637" y="102499"/>
                        <a:pt x="878291" y="83439"/>
                        <a:pt x="882032" y="64736"/>
                      </a:cubicBezTo>
                      <a:cubicBezTo>
                        <a:pt x="883705" y="56372"/>
                        <a:pt x="889066" y="48924"/>
                        <a:pt x="890124" y="40460"/>
                      </a:cubicBezTo>
                      <a:cubicBezTo>
                        <a:pt x="891797" y="27077"/>
                        <a:pt x="890124" y="13487"/>
                        <a:pt x="890124" y="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0" name="Tekstvak 19">
                  <a:extLst>
                    <a:ext uri="{FF2B5EF4-FFF2-40B4-BE49-F238E27FC236}">
                      <a16:creationId xmlns:a16="http://schemas.microsoft.com/office/drawing/2014/main" id="{8F0EC496-A2B4-4DF5-B074-34023D880BE5}"/>
                    </a:ext>
                  </a:extLst>
                </p:cNvPr>
                <p:cNvSpPr txBox="1"/>
                <p:nvPr/>
              </p:nvSpPr>
              <p:spPr>
                <a:xfrm>
                  <a:off x="398018" y="1289211"/>
                  <a:ext cx="8507871" cy="37240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               </a:t>
                  </a:r>
                  <a:r>
                    <a:rPr lang="nl-NL" b="1" dirty="0"/>
                    <a:t>H</a:t>
                  </a:r>
                  <a:r>
                    <a:rPr lang="nl-NL" b="1" baseline="-25000" dirty="0"/>
                    <a:t>2</a:t>
                  </a:r>
                  <a:r>
                    <a:rPr lang="nl-NL" b="1" dirty="0"/>
                    <a:t>O</a:t>
                  </a:r>
                  <a:r>
                    <a:rPr lang="nl-NL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 </a:t>
                  </a:r>
                  <a:r>
                    <a:rPr lang="nl-NL" b="1" dirty="0"/>
                    <a:t>+</a:t>
                  </a:r>
                  <a:r>
                    <a:rPr lang="nl-NL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  </a:t>
                  </a:r>
                  <a:r>
                    <a:rPr lang="nl-NL" b="1" dirty="0">
                      <a:solidFill>
                        <a:srgbClr val="FF0000"/>
                      </a:solidFill>
                    </a:rPr>
                    <a:t>CO</a:t>
                  </a:r>
                  <a:r>
                    <a:rPr lang="nl-NL" b="1" baseline="-25000" dirty="0">
                      <a:solidFill>
                        <a:srgbClr val="FF0000"/>
                      </a:solidFill>
                    </a:rPr>
                    <a:t>2</a:t>
                  </a:r>
                  <a:r>
                    <a:rPr lang="nl-NL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                                                                                             </a:t>
                  </a:r>
                  <a:r>
                    <a:rPr lang="nl-NL" dirty="0"/>
                    <a:t>(N</a:t>
                  </a:r>
                  <a:r>
                    <a:rPr lang="nl-NL" baseline="-25000" dirty="0"/>
                    <a:t>2</a:t>
                  </a:r>
                  <a:r>
                    <a:rPr lang="nl-NL" dirty="0"/>
                    <a:t>)</a:t>
                  </a:r>
                </a:p>
                <a:p>
                  <a:endParaRPr lang="nl-NL" sz="24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  <a:p>
                  <a:r>
                    <a:rPr lang="nl-NL" dirty="0"/>
                    <a:t>           </a:t>
                  </a:r>
                  <a:r>
                    <a:rPr lang="nl-NL" sz="400" dirty="0"/>
                    <a:t>         </a:t>
                  </a:r>
                  <a:r>
                    <a:rPr lang="nl-NL" dirty="0">
                      <a:solidFill>
                        <a:schemeClr val="bg1"/>
                      </a:solidFill>
                    </a:rPr>
                    <a:t>poreuze elektrodes</a:t>
                  </a:r>
                </a:p>
                <a:p>
                  <a:r>
                    <a:rPr lang="nl-NL" dirty="0"/>
                    <a:t>                                                                          </a:t>
                  </a:r>
                  <a:r>
                    <a:rPr lang="nl-NL" b="1" dirty="0"/>
                    <a:t>CO</a:t>
                  </a:r>
                  <a:r>
                    <a:rPr lang="nl-NL" b="1" baseline="-25000" dirty="0"/>
                    <a:t>3</a:t>
                  </a:r>
                  <a:r>
                    <a:rPr lang="nl-NL" b="1" baseline="40000" dirty="0"/>
                    <a:t>2-</a:t>
                  </a:r>
                  <a:endParaRPr lang="nl-NL" dirty="0"/>
                </a:p>
                <a:p>
                  <a:r>
                    <a:rPr lang="nl-NL" dirty="0"/>
                    <a:t>             </a:t>
                  </a:r>
                  <a:endParaRPr lang="nl-NL" dirty="0">
                    <a:solidFill>
                      <a:srgbClr val="C00000"/>
                    </a:solidFill>
                  </a:endParaRPr>
                </a:p>
                <a:p>
                  <a:r>
                    <a:rPr lang="nl-NL" dirty="0"/>
                    <a:t>			</a:t>
                  </a:r>
                  <a:endParaRPr lang="nl-NL" b="1" baseline="40000" dirty="0"/>
                </a:p>
                <a:p>
                  <a:endParaRPr lang="nl-NL" dirty="0">
                    <a:solidFill>
                      <a:srgbClr val="C00000"/>
                    </a:solidFill>
                  </a:endParaRPr>
                </a:p>
                <a:p>
                  <a:endParaRPr lang="nl-NL" sz="1600" dirty="0">
                    <a:solidFill>
                      <a:srgbClr val="C00000"/>
                    </a:solidFill>
                  </a:endParaRPr>
                </a:p>
                <a:p>
                  <a:endParaRPr lang="nl-NL" sz="1600" dirty="0">
                    <a:solidFill>
                      <a:srgbClr val="C00000"/>
                    </a:solidFill>
                  </a:endParaRPr>
                </a:p>
                <a:p>
                  <a:endParaRPr lang="nl-NL" sz="1600" dirty="0">
                    <a:solidFill>
                      <a:srgbClr val="C00000"/>
                    </a:solidFill>
                  </a:endParaRPr>
                </a:p>
                <a:p>
                  <a:endParaRPr lang="nl-NL" sz="1400" dirty="0">
                    <a:solidFill>
                      <a:srgbClr val="C00000"/>
                    </a:solidFill>
                  </a:endParaRPr>
                </a:p>
                <a:p>
                  <a:endParaRPr lang="nl-NL" sz="800" dirty="0">
                    <a:solidFill>
                      <a:srgbClr val="C00000"/>
                    </a:solidFill>
                  </a:endParaRPr>
                </a:p>
                <a:p>
                  <a:r>
                    <a:rPr lang="nl-NL" dirty="0">
                      <a:solidFill>
                        <a:srgbClr val="00B050"/>
                      </a:solidFill>
                    </a:rPr>
                    <a:t>                            </a:t>
                  </a:r>
                  <a:r>
                    <a:rPr lang="nl-NL" b="1" dirty="0"/>
                    <a:t>H</a:t>
                  </a:r>
                  <a:r>
                    <a:rPr lang="nl-NL" b="1" baseline="-25000" dirty="0"/>
                    <a:t>2</a:t>
                  </a:r>
                  <a:r>
                    <a:rPr lang="nl-NL" dirty="0"/>
                    <a:t>                                                                                           </a:t>
                  </a:r>
                  <a:r>
                    <a:rPr lang="nl-NL" b="1" dirty="0">
                      <a:solidFill>
                        <a:srgbClr val="FF0000"/>
                      </a:solidFill>
                    </a:rPr>
                    <a:t>CO</a:t>
                  </a:r>
                  <a:r>
                    <a:rPr lang="nl-NL" b="1" baseline="-25000" dirty="0">
                      <a:solidFill>
                        <a:srgbClr val="FF0000"/>
                      </a:solidFill>
                    </a:rPr>
                    <a:t>2</a:t>
                  </a:r>
                  <a:r>
                    <a:rPr lang="nl-NL" b="1" dirty="0"/>
                    <a:t> en O</a:t>
                  </a:r>
                  <a:r>
                    <a:rPr lang="nl-NL" b="1" baseline="-25000" dirty="0"/>
                    <a:t>2</a:t>
                  </a:r>
                  <a:r>
                    <a:rPr lang="nl-NL" b="1" dirty="0"/>
                    <a:t>    </a:t>
                  </a:r>
                  <a:r>
                    <a:rPr lang="nl-NL" dirty="0"/>
                    <a:t>(N</a:t>
                  </a:r>
                  <a:r>
                    <a:rPr lang="nl-NL" baseline="-25000" dirty="0"/>
                    <a:t>2</a:t>
                  </a:r>
                  <a:r>
                    <a:rPr lang="nl-NL" dirty="0"/>
                    <a:t>)</a:t>
                  </a:r>
                </a:p>
                <a:p>
                  <a:r>
                    <a:rPr lang="nl-NL" dirty="0"/>
                    <a:t>                   </a:t>
                  </a:r>
                </a:p>
              </p:txBody>
            </p:sp>
          </p:grpSp>
          <p:sp>
            <p:nvSpPr>
              <p:cNvPr id="46" name="PIJL-RECHTS 14">
                <a:extLst>
                  <a:ext uri="{FF2B5EF4-FFF2-40B4-BE49-F238E27FC236}">
                    <a16:creationId xmlns:a16="http://schemas.microsoft.com/office/drawing/2014/main" id="{9B823CFF-DA0C-4D38-894F-A1A3E2B09E6D}"/>
                  </a:ext>
                </a:extLst>
              </p:cNvPr>
              <p:cNvSpPr/>
              <p:nvPr/>
            </p:nvSpPr>
            <p:spPr>
              <a:xfrm>
                <a:off x="6437670" y="1916239"/>
                <a:ext cx="350158" cy="136800"/>
              </a:xfrm>
              <a:prstGeom prst="rightArrow">
                <a:avLst/>
              </a:prstGeom>
              <a:solidFill>
                <a:srgbClr val="7030A0">
                  <a:alpha val="50196"/>
                </a:srgb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</p:grpSp>
        <p:sp>
          <p:nvSpPr>
            <p:cNvPr id="26" name="PIJL-RECHTS 14">
              <a:extLst>
                <a:ext uri="{FF2B5EF4-FFF2-40B4-BE49-F238E27FC236}">
                  <a16:creationId xmlns:a16="http://schemas.microsoft.com/office/drawing/2014/main" id="{42108B7B-382E-4D4A-A9DD-D3B8CA9F6097}"/>
                </a:ext>
              </a:extLst>
            </p:cNvPr>
            <p:cNvSpPr/>
            <p:nvPr/>
          </p:nvSpPr>
          <p:spPr>
            <a:xfrm rot="21160754">
              <a:off x="3955009" y="1161853"/>
              <a:ext cx="350158" cy="84710"/>
            </a:xfrm>
            <a:prstGeom prst="rightArrow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28" name="PIJL-RECHTS 13">
              <a:extLst>
                <a:ext uri="{FF2B5EF4-FFF2-40B4-BE49-F238E27FC236}">
                  <a16:creationId xmlns:a16="http://schemas.microsoft.com/office/drawing/2014/main" id="{44A52EFD-BBA3-4BC0-BD0C-E3B900EACCB0}"/>
                </a:ext>
              </a:extLst>
            </p:cNvPr>
            <p:cNvSpPr/>
            <p:nvPr/>
          </p:nvSpPr>
          <p:spPr>
            <a:xfrm rot="10800000">
              <a:off x="2353210" y="1916239"/>
              <a:ext cx="350158" cy="136800"/>
            </a:xfrm>
            <a:prstGeom prst="rightArrow">
              <a:avLst/>
            </a:prstGeom>
            <a:solidFill>
              <a:srgbClr val="00B050">
                <a:alpha val="50196"/>
              </a:srgb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7" name="PIJL-RECHTS 14">
            <a:extLst>
              <a:ext uri="{FF2B5EF4-FFF2-40B4-BE49-F238E27FC236}">
                <a16:creationId xmlns:a16="http://schemas.microsoft.com/office/drawing/2014/main" id="{2A3D836D-5ED9-4A67-85EF-6B4256DB6701}"/>
              </a:ext>
            </a:extLst>
          </p:cNvPr>
          <p:cNvSpPr/>
          <p:nvPr/>
        </p:nvSpPr>
        <p:spPr>
          <a:xfrm rot="10800000">
            <a:off x="3859881" y="2982482"/>
            <a:ext cx="1465733" cy="181599"/>
          </a:xfrm>
          <a:prstGeom prst="rightArrow">
            <a:avLst>
              <a:gd name="adj1" fmla="val 14012"/>
              <a:gd name="adj2" fmla="val 45502"/>
            </a:avLst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9" name="Tekstvak 28"/>
          <p:cNvSpPr txBox="1"/>
          <p:nvPr/>
        </p:nvSpPr>
        <p:spPr>
          <a:xfrm>
            <a:off x="320280" y="5822746"/>
            <a:ext cx="9177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    </a:t>
            </a:r>
            <a:r>
              <a:rPr lang="nl-NL" b="1" dirty="0"/>
              <a:t>H</a:t>
            </a:r>
            <a:r>
              <a:rPr lang="nl-NL" b="1" baseline="-25000" dirty="0"/>
              <a:t>2</a:t>
            </a:r>
            <a:r>
              <a:rPr lang="nl-NL" b="1" dirty="0"/>
              <a:t>  +  CO</a:t>
            </a:r>
            <a:r>
              <a:rPr lang="nl-NL" b="1" baseline="-25000" dirty="0"/>
              <a:t>3</a:t>
            </a:r>
            <a:r>
              <a:rPr lang="nl-NL" b="1" baseline="30000" dirty="0"/>
              <a:t>2-</a:t>
            </a:r>
            <a:r>
              <a:rPr lang="nl-NL" b="1" baseline="40000" dirty="0"/>
              <a:t>  </a:t>
            </a:r>
            <a:r>
              <a:rPr lang="nl-NL" b="1" dirty="0">
                <a:sym typeface="Wingdings" panose="05000000000000000000" pitchFamily="2" charset="2"/>
              </a:rPr>
              <a:t>  H</a:t>
            </a:r>
            <a:r>
              <a:rPr lang="nl-NL" b="1" baseline="-25000" dirty="0">
                <a:sym typeface="Wingdings" panose="05000000000000000000" pitchFamily="2" charset="2"/>
              </a:rPr>
              <a:t>2</a:t>
            </a:r>
            <a:r>
              <a:rPr lang="nl-NL" b="1" dirty="0">
                <a:sym typeface="Wingdings" panose="05000000000000000000" pitchFamily="2" charset="2"/>
              </a:rPr>
              <a:t>O  </a:t>
            </a:r>
            <a:r>
              <a:rPr lang="nl-NL" b="1" dirty="0"/>
              <a:t>+</a:t>
            </a:r>
            <a:r>
              <a:rPr lang="nl-NL" dirty="0"/>
              <a:t>  </a:t>
            </a:r>
            <a:r>
              <a:rPr lang="nl-NL" b="1" dirty="0"/>
              <a:t>CO</a:t>
            </a:r>
            <a:r>
              <a:rPr lang="nl-NL" b="1" baseline="-25000" dirty="0"/>
              <a:t>2  </a:t>
            </a:r>
            <a:r>
              <a:rPr lang="nl-NL" b="1" dirty="0"/>
              <a:t>+  2</a:t>
            </a:r>
            <a:r>
              <a:rPr lang="nl-NL" b="1" baseline="30000" dirty="0"/>
              <a:t> </a:t>
            </a:r>
            <a:r>
              <a:rPr lang="nl-NL" b="1" dirty="0"/>
              <a:t>e</a:t>
            </a:r>
            <a:r>
              <a:rPr lang="nl-NL" b="1" baseline="30000" dirty="0"/>
              <a:t>-</a:t>
            </a:r>
            <a:r>
              <a:rPr lang="nl-NL" b="1" dirty="0">
                <a:sym typeface="Wingdings" panose="05000000000000000000" pitchFamily="2" charset="2"/>
              </a:rPr>
              <a:t>                              2 CO</a:t>
            </a:r>
            <a:r>
              <a:rPr lang="nl-NL" b="1" baseline="-25000" dirty="0">
                <a:sym typeface="Wingdings" panose="05000000000000000000" pitchFamily="2" charset="2"/>
              </a:rPr>
              <a:t>2</a:t>
            </a:r>
            <a:r>
              <a:rPr lang="nl-NL" b="1" dirty="0">
                <a:sym typeface="Wingdings" panose="05000000000000000000" pitchFamily="2" charset="2"/>
              </a:rPr>
              <a:t>  +  O</a:t>
            </a:r>
            <a:r>
              <a:rPr lang="nl-NL" b="1" baseline="-25000" dirty="0">
                <a:sym typeface="Wingdings" panose="05000000000000000000" pitchFamily="2" charset="2"/>
              </a:rPr>
              <a:t>2</a:t>
            </a:r>
            <a:r>
              <a:rPr lang="nl-NL" b="1" dirty="0">
                <a:sym typeface="Wingdings" panose="05000000000000000000" pitchFamily="2" charset="2"/>
              </a:rPr>
              <a:t>  +  4 e</a:t>
            </a:r>
            <a:r>
              <a:rPr lang="nl-NL" b="1" baseline="30000" dirty="0">
                <a:sym typeface="Wingdings" panose="05000000000000000000" pitchFamily="2" charset="2"/>
              </a:rPr>
              <a:t>-  </a:t>
            </a:r>
            <a:r>
              <a:rPr lang="nl-NL" b="1" dirty="0">
                <a:sym typeface="Wingdings" panose="05000000000000000000" pitchFamily="2" charset="2"/>
              </a:rPr>
              <a:t> 2</a:t>
            </a:r>
            <a:r>
              <a:rPr lang="nl-NL" b="1" dirty="0"/>
              <a:t> CO</a:t>
            </a:r>
            <a:r>
              <a:rPr lang="nl-NL" b="1" baseline="-25000" dirty="0"/>
              <a:t>3</a:t>
            </a:r>
            <a:r>
              <a:rPr lang="nl-NL" b="1" baseline="30000" dirty="0"/>
              <a:t>2-</a:t>
            </a:r>
            <a:r>
              <a:rPr lang="nl-NL" b="1" dirty="0">
                <a:sym typeface="Wingdings" panose="05000000000000000000" pitchFamily="2" charset="2"/>
              </a:rPr>
              <a:t>  </a:t>
            </a:r>
            <a:endParaRPr lang="nl-NL" b="1" dirty="0"/>
          </a:p>
        </p:txBody>
      </p:sp>
      <p:sp>
        <p:nvSpPr>
          <p:cNvPr id="30" name="Tekstvak 29"/>
          <p:cNvSpPr txBox="1"/>
          <p:nvPr/>
        </p:nvSpPr>
        <p:spPr>
          <a:xfrm>
            <a:off x="1402074" y="6359354"/>
            <a:ext cx="9177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</a:t>
            </a:r>
            <a:r>
              <a:rPr lang="nl-NL" b="1" dirty="0">
                <a:solidFill>
                  <a:srgbClr val="FF0000"/>
                </a:solidFill>
              </a:rPr>
              <a:t>Totaalreactie:   2 H</a:t>
            </a:r>
            <a:r>
              <a:rPr lang="nl-NL" b="1" baseline="-25000" dirty="0">
                <a:solidFill>
                  <a:srgbClr val="FF0000"/>
                </a:solidFill>
              </a:rPr>
              <a:t>2</a:t>
            </a:r>
            <a:r>
              <a:rPr lang="nl-NL" b="1" dirty="0">
                <a:solidFill>
                  <a:srgbClr val="FF0000"/>
                </a:solidFill>
              </a:rPr>
              <a:t>  +  2 CO</a:t>
            </a:r>
            <a:r>
              <a:rPr lang="nl-NL" b="1" baseline="-25000" dirty="0">
                <a:solidFill>
                  <a:srgbClr val="FF0000"/>
                </a:solidFill>
              </a:rPr>
              <a:t>2</a:t>
            </a:r>
            <a:r>
              <a:rPr lang="nl-NL" b="1" dirty="0">
                <a:solidFill>
                  <a:srgbClr val="FF0000"/>
                </a:solidFill>
              </a:rPr>
              <a:t>   +   O</a:t>
            </a:r>
            <a:r>
              <a:rPr lang="nl-NL" b="1" baseline="-25000" dirty="0">
                <a:solidFill>
                  <a:srgbClr val="FF0000"/>
                </a:solidFill>
              </a:rPr>
              <a:t>2</a:t>
            </a:r>
            <a:r>
              <a:rPr lang="nl-NL" b="1" dirty="0">
                <a:solidFill>
                  <a:srgbClr val="FF0000"/>
                </a:solidFill>
              </a:rPr>
              <a:t>   </a:t>
            </a:r>
            <a:r>
              <a:rPr lang="nl-NL" b="1" dirty="0">
                <a:solidFill>
                  <a:srgbClr val="FF0000"/>
                </a:solidFill>
                <a:sym typeface="Wingdings" panose="05000000000000000000" pitchFamily="2" charset="2"/>
              </a:rPr>
              <a:t>     2 H</a:t>
            </a:r>
            <a:r>
              <a:rPr lang="nl-NL" b="1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nl-NL" b="1" dirty="0">
                <a:solidFill>
                  <a:srgbClr val="FF0000"/>
                </a:solidFill>
                <a:sym typeface="Wingdings" panose="05000000000000000000" pitchFamily="2" charset="2"/>
              </a:rPr>
              <a:t>O  + 2 CO</a:t>
            </a:r>
            <a:r>
              <a:rPr lang="nl-NL" b="1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2       </a:t>
            </a:r>
            <a:r>
              <a:rPr lang="nl-NL" b="1" dirty="0">
                <a:solidFill>
                  <a:srgbClr val="FF0000"/>
                </a:solidFill>
                <a:sym typeface="Wingdings" panose="05000000000000000000" pitchFamily="2" charset="2"/>
              </a:rPr>
              <a:t>   </a:t>
            </a:r>
            <a:r>
              <a:rPr lang="nl-NL" b="1" dirty="0">
                <a:solidFill>
                  <a:srgbClr val="0070C0"/>
                </a:solidFill>
                <a:sym typeface="Wingdings" panose="05000000000000000000" pitchFamily="2" charset="2"/>
              </a:rPr>
              <a:t>recirculatie </a:t>
            </a:r>
            <a:endParaRPr lang="nl-NL" b="1" dirty="0">
              <a:solidFill>
                <a:srgbClr val="0070C0"/>
              </a:solidFill>
            </a:endParaRPr>
          </a:p>
        </p:txBody>
      </p:sp>
      <p:sp>
        <p:nvSpPr>
          <p:cNvPr id="19" name="Kruis 18"/>
          <p:cNvSpPr/>
          <p:nvPr/>
        </p:nvSpPr>
        <p:spPr>
          <a:xfrm rot="18688450">
            <a:off x="3775322" y="6317083"/>
            <a:ext cx="481103" cy="477410"/>
          </a:xfrm>
          <a:prstGeom prst="plus">
            <a:avLst>
              <a:gd name="adj" fmla="val 467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Kruis 30"/>
          <p:cNvSpPr/>
          <p:nvPr/>
        </p:nvSpPr>
        <p:spPr>
          <a:xfrm rot="18688450">
            <a:off x="6372198" y="6309803"/>
            <a:ext cx="481103" cy="477410"/>
          </a:xfrm>
          <a:prstGeom prst="plus">
            <a:avLst>
              <a:gd name="adj" fmla="val 467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FAA636D0-345C-42FC-9B59-87711795AC43}"/>
              </a:ext>
            </a:extLst>
          </p:cNvPr>
          <p:cNvSpPr txBox="1"/>
          <p:nvPr/>
        </p:nvSpPr>
        <p:spPr>
          <a:xfrm>
            <a:off x="446570" y="263832"/>
            <a:ext cx="1423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Carbonaatcel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5248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8669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62" b="15043"/>
          <a:stretch/>
        </p:blipFill>
        <p:spPr>
          <a:xfrm>
            <a:off x="785994" y="866514"/>
            <a:ext cx="3171012" cy="4150548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31" r="-3554" b="14049"/>
          <a:stretch/>
        </p:blipFill>
        <p:spPr>
          <a:xfrm>
            <a:off x="5369065" y="752559"/>
            <a:ext cx="2864048" cy="4264503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3774934" y="1246173"/>
            <a:ext cx="19449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+ pool</a:t>
            </a:r>
          </a:p>
          <a:p>
            <a:endParaRPr lang="nl-NL" dirty="0"/>
          </a:p>
          <a:p>
            <a:r>
              <a:rPr lang="nl-NL" dirty="0"/>
              <a:t>grafietelektrode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Zn(s)</a:t>
            </a:r>
          </a:p>
          <a:p>
            <a:endParaRPr lang="nl-NL" dirty="0"/>
          </a:p>
          <a:p>
            <a:r>
              <a:rPr lang="nl-NL" dirty="0"/>
              <a:t>MnO</a:t>
            </a:r>
            <a:r>
              <a:rPr lang="nl-NL" baseline="-25000" dirty="0"/>
              <a:t>2 </a:t>
            </a:r>
            <a:r>
              <a:rPr lang="nl-NL" dirty="0"/>
              <a:t>(s)    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/>
          </a:p>
          <a:p>
            <a:r>
              <a:rPr lang="nl-NL" dirty="0">
                <a:solidFill>
                  <a:srgbClr val="FF0000"/>
                </a:solidFill>
              </a:rPr>
              <a:t>NH</a:t>
            </a:r>
            <a:r>
              <a:rPr lang="nl-NL" baseline="-25000" dirty="0">
                <a:solidFill>
                  <a:srgbClr val="FF0000"/>
                </a:solidFill>
              </a:rPr>
              <a:t>4</a:t>
            </a:r>
            <a:r>
              <a:rPr lang="nl-NL" baseline="40000" dirty="0">
                <a:solidFill>
                  <a:srgbClr val="FF0000"/>
                </a:solidFill>
              </a:rPr>
              <a:t>+</a:t>
            </a:r>
            <a:r>
              <a:rPr lang="nl-NL" dirty="0">
                <a:solidFill>
                  <a:srgbClr val="FF0000"/>
                </a:solidFill>
              </a:rPr>
              <a:t>Cl</a:t>
            </a:r>
            <a:r>
              <a:rPr lang="nl-NL" baseline="40000" dirty="0">
                <a:solidFill>
                  <a:srgbClr val="FF0000"/>
                </a:solidFill>
              </a:rPr>
              <a:t>-</a:t>
            </a:r>
            <a:r>
              <a:rPr lang="nl-NL" dirty="0">
                <a:solidFill>
                  <a:srgbClr val="FF0000"/>
                </a:solidFill>
              </a:rPr>
              <a:t> opl. (pasta)</a:t>
            </a:r>
          </a:p>
          <a:p>
            <a:endParaRPr lang="nl-NL" dirty="0"/>
          </a:p>
          <a:p>
            <a:r>
              <a:rPr lang="nl-NL" dirty="0"/>
              <a:t>- pool</a:t>
            </a:r>
          </a:p>
        </p:txBody>
      </p:sp>
    </p:spTree>
    <p:extLst>
      <p:ext uri="{BB962C8B-B14F-4D97-AF65-F5344CB8AC3E}">
        <p14:creationId xmlns:p14="http://schemas.microsoft.com/office/powerpoint/2010/main" val="2529582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62" b="15043"/>
          <a:stretch/>
        </p:blipFill>
        <p:spPr>
          <a:xfrm>
            <a:off x="785994" y="866514"/>
            <a:ext cx="3171012" cy="4150548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31" r="-3554" b="14049"/>
          <a:stretch/>
        </p:blipFill>
        <p:spPr>
          <a:xfrm>
            <a:off x="5369065" y="752559"/>
            <a:ext cx="2864048" cy="4264503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3774934" y="1246173"/>
            <a:ext cx="19449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+ pool</a:t>
            </a:r>
          </a:p>
          <a:p>
            <a:endParaRPr lang="nl-NL" dirty="0"/>
          </a:p>
          <a:p>
            <a:r>
              <a:rPr lang="nl-NL" dirty="0"/>
              <a:t>grafietelektrode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Zn(s)</a:t>
            </a:r>
          </a:p>
          <a:p>
            <a:endParaRPr lang="nl-NL" dirty="0"/>
          </a:p>
          <a:p>
            <a:r>
              <a:rPr lang="nl-NL" dirty="0">
                <a:solidFill>
                  <a:srgbClr val="FF0000"/>
                </a:solidFill>
              </a:rPr>
              <a:t>MnO</a:t>
            </a:r>
            <a:r>
              <a:rPr lang="nl-NL" baseline="-25000" dirty="0">
                <a:solidFill>
                  <a:srgbClr val="FF0000"/>
                </a:solidFill>
              </a:rPr>
              <a:t>2 </a:t>
            </a:r>
            <a:r>
              <a:rPr lang="nl-NL" dirty="0">
                <a:solidFill>
                  <a:srgbClr val="FF0000"/>
                </a:solidFill>
              </a:rPr>
              <a:t>(s)</a:t>
            </a:r>
            <a:r>
              <a:rPr lang="nl-NL" dirty="0"/>
              <a:t>    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/>
          </a:p>
          <a:p>
            <a:r>
              <a:rPr lang="nl-NL" dirty="0">
                <a:solidFill>
                  <a:srgbClr val="FF0000"/>
                </a:solidFill>
              </a:rPr>
              <a:t>NH</a:t>
            </a:r>
            <a:r>
              <a:rPr lang="nl-NL" baseline="-25000" dirty="0">
                <a:solidFill>
                  <a:srgbClr val="FF0000"/>
                </a:solidFill>
              </a:rPr>
              <a:t>4</a:t>
            </a:r>
            <a:r>
              <a:rPr lang="nl-NL" baseline="40000" dirty="0">
                <a:solidFill>
                  <a:srgbClr val="FF0000"/>
                </a:solidFill>
              </a:rPr>
              <a:t>+</a:t>
            </a:r>
            <a:r>
              <a:rPr lang="nl-NL" dirty="0"/>
              <a:t>Cl</a:t>
            </a:r>
            <a:r>
              <a:rPr lang="nl-NL" baseline="40000" dirty="0"/>
              <a:t>-</a:t>
            </a:r>
            <a:r>
              <a:rPr lang="nl-NL" dirty="0"/>
              <a:t> opl. (pasta)</a:t>
            </a:r>
          </a:p>
          <a:p>
            <a:endParaRPr lang="nl-NL" dirty="0"/>
          </a:p>
          <a:p>
            <a:r>
              <a:rPr lang="nl-NL" dirty="0"/>
              <a:t>- pool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947956" y="5410899"/>
            <a:ext cx="5740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Oxidator:   mangaan(IV)oxide in zuur milieu</a:t>
            </a:r>
          </a:p>
          <a:p>
            <a:r>
              <a:rPr lang="nl-NL" sz="2400" dirty="0">
                <a:solidFill>
                  <a:srgbClr val="FF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43427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62" b="15043"/>
          <a:stretch/>
        </p:blipFill>
        <p:spPr>
          <a:xfrm>
            <a:off x="785994" y="866514"/>
            <a:ext cx="3171012" cy="4150548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31" r="-3554" b="14049"/>
          <a:stretch/>
        </p:blipFill>
        <p:spPr>
          <a:xfrm>
            <a:off x="5369065" y="752559"/>
            <a:ext cx="2864048" cy="4264503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3774934" y="1246173"/>
            <a:ext cx="19449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+ pool</a:t>
            </a:r>
          </a:p>
          <a:p>
            <a:endParaRPr lang="nl-NL" dirty="0"/>
          </a:p>
          <a:p>
            <a:r>
              <a:rPr lang="nl-NL" dirty="0"/>
              <a:t>grafietelektrode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>
                <a:solidFill>
                  <a:srgbClr val="FF0000"/>
                </a:solidFill>
              </a:rPr>
              <a:t>Zn(s)</a:t>
            </a:r>
          </a:p>
          <a:p>
            <a:endParaRPr lang="nl-NL" dirty="0"/>
          </a:p>
          <a:p>
            <a:r>
              <a:rPr lang="nl-NL" dirty="0"/>
              <a:t>MnO</a:t>
            </a:r>
            <a:r>
              <a:rPr lang="nl-NL" baseline="-25000" dirty="0"/>
              <a:t>2 </a:t>
            </a:r>
            <a:r>
              <a:rPr lang="nl-NL" dirty="0"/>
              <a:t>(s)    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/>
          </a:p>
          <a:p>
            <a:r>
              <a:rPr lang="nl-NL" dirty="0"/>
              <a:t>NH</a:t>
            </a:r>
            <a:r>
              <a:rPr lang="nl-NL" baseline="-25000" dirty="0"/>
              <a:t>4</a:t>
            </a:r>
            <a:r>
              <a:rPr lang="nl-NL" baseline="40000" dirty="0"/>
              <a:t>+</a:t>
            </a:r>
            <a:r>
              <a:rPr lang="nl-NL" dirty="0"/>
              <a:t>Cl</a:t>
            </a:r>
            <a:r>
              <a:rPr lang="nl-NL" baseline="40000" dirty="0"/>
              <a:t>-</a:t>
            </a:r>
            <a:r>
              <a:rPr lang="nl-NL" dirty="0"/>
              <a:t> opl. (pasta)</a:t>
            </a:r>
          </a:p>
          <a:p>
            <a:endParaRPr lang="nl-NL" dirty="0"/>
          </a:p>
          <a:p>
            <a:r>
              <a:rPr lang="nl-NL" dirty="0"/>
              <a:t>- pool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947956" y="5410899"/>
            <a:ext cx="57400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Oxidator:   mangaan(IV)oxide in zuur milieu</a:t>
            </a:r>
          </a:p>
          <a:p>
            <a:endParaRPr lang="nl-NL" sz="2400" dirty="0">
              <a:solidFill>
                <a:srgbClr val="FF0000"/>
              </a:solidFill>
            </a:endParaRPr>
          </a:p>
          <a:p>
            <a:r>
              <a:rPr lang="nl-NL" sz="2400" dirty="0">
                <a:solidFill>
                  <a:srgbClr val="FF0000"/>
                </a:solidFill>
              </a:rPr>
              <a:t>Reductor:  zink</a:t>
            </a:r>
          </a:p>
          <a:p>
            <a:r>
              <a:rPr lang="nl-NL" sz="2400" dirty="0">
                <a:solidFill>
                  <a:srgbClr val="FF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59645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4138</TotalTime>
  <Words>1871</Words>
  <Application>Microsoft Office PowerPoint</Application>
  <PresentationFormat>Diavoorstelling (4:3)</PresentationFormat>
  <Paragraphs>700</Paragraphs>
  <Slides>65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65</vt:i4>
      </vt:variant>
    </vt:vector>
  </HeadingPairs>
  <TitlesOfParts>
    <vt:vector size="69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Paulien Zweerus</dc:creator>
  <cp:lastModifiedBy>Paul Boddeke</cp:lastModifiedBy>
  <cp:revision>148</cp:revision>
  <dcterms:created xsi:type="dcterms:W3CDTF">2015-11-24T19:06:21Z</dcterms:created>
  <dcterms:modified xsi:type="dcterms:W3CDTF">2023-05-01T04:10:38Z</dcterms:modified>
</cp:coreProperties>
</file>